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hyperlink" Target="http://faithpenfield.org" TargetMode="Externa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3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pring2.jpg" descr="spring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How is life?!…"/>
          <p:cNvSpPr txBox="1"/>
          <p:nvPr>
            <p:ph type="title" idx="4294967295"/>
          </p:nvPr>
        </p:nvSpPr>
        <p:spPr>
          <a:xfrm>
            <a:off x="685800" y="973666"/>
            <a:ext cx="7772400" cy="4419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000">
                <a:solidFill>
                  <a:srgbClr val="FFFFFF"/>
                </a:solidFill>
              </a:defRPr>
            </a:pPr>
            <a:r>
              <a:t>How is life?!</a:t>
            </a:r>
          </a:p>
          <a:p>
            <a:pPr>
              <a:defRPr b="1" sz="6000">
                <a:solidFill>
                  <a:srgbClr val="FFFFFF"/>
                </a:solidFill>
              </a:defRPr>
            </a:pPr>
            <a:r>
              <a:t>One High</a:t>
            </a:r>
          </a:p>
          <a:p>
            <a:pPr>
              <a:defRPr b="1" sz="6000">
                <a:solidFill>
                  <a:srgbClr val="FFFFFF"/>
                </a:solidFill>
              </a:defRPr>
            </a:pPr>
            <a:r>
              <a:t>One 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Quiz (on Lesson 25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Lesson 25)</a:t>
            </a:r>
          </a:p>
        </p:txBody>
      </p:sp>
      <p:pic>
        <p:nvPicPr>
          <p:cNvPr id="3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17925" y="4705350"/>
            <a:ext cx="1939925" cy="1062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56325" y="4784725"/>
            <a:ext cx="1939925" cy="1062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1. What is the Passover?"/>
          <p:cNvSpPr txBox="1"/>
          <p:nvPr>
            <p:ph type="title" idx="4294967295"/>
          </p:nvPr>
        </p:nvSpPr>
        <p:spPr>
          <a:xfrm>
            <a:off x="457200" y="-3810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What is the Passover?</a:t>
            </a:r>
          </a:p>
        </p:txBody>
      </p:sp>
      <p:sp>
        <p:nvSpPr>
          <p:cNvPr id="38" name="A Jewish celebration.…"/>
          <p:cNvSpPr txBox="1"/>
          <p:nvPr>
            <p:ph type="body" sz="half" idx="4294967295"/>
          </p:nvPr>
        </p:nvSpPr>
        <p:spPr>
          <a:xfrm>
            <a:off x="533400" y="1371600"/>
            <a:ext cx="4267200" cy="548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Jewish celebration.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huge highway interchange.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A Pentecost celebration.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None of the above.</a:t>
            </a:r>
          </a:p>
        </p:txBody>
      </p:sp>
      <p:sp>
        <p:nvSpPr>
          <p:cNvPr id="39" name=""/>
          <p:cNvSpPr txBox="1"/>
          <p:nvPr/>
        </p:nvSpPr>
        <p:spPr>
          <a:xfrm rot="10800000">
            <a:off x="-30481" y="14198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0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2. A Sacrament:"/>
          <p:cNvSpPr txBox="1"/>
          <p:nvPr>
            <p:ph type="title" idx="4294967295"/>
          </p:nvPr>
        </p:nvSpPr>
        <p:spPr>
          <a:xfrm>
            <a:off x="457200" y="-4572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2. </a:t>
            </a:r>
            <a:r>
              <a:rPr sz="4400"/>
              <a:t>A Sacrament:</a:t>
            </a:r>
          </a:p>
        </p:txBody>
      </p:sp>
      <p:sp>
        <p:nvSpPr>
          <p:cNvPr id="44" name="Is the 4th commandment…"/>
          <p:cNvSpPr txBox="1"/>
          <p:nvPr>
            <p:ph type="body" sz="half" idx="4294967295"/>
          </p:nvPr>
        </p:nvSpPr>
        <p:spPr>
          <a:xfrm>
            <a:off x="762000" y="914400"/>
            <a:ext cx="4191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20065" indent="-520065" defTabSz="640079">
              <a:spcBef>
                <a:spcPts val="600"/>
              </a:spcBef>
              <a:buFontTx/>
              <a:buAutoNum type="alphaLcPeriod" startAt="1"/>
              <a:defRPr sz="2800"/>
            </a:pPr>
            <a:r>
              <a:t>Is the 4</a:t>
            </a:r>
            <a:r>
              <a:rPr baseline="29142"/>
              <a:t>th</a:t>
            </a:r>
            <a:r>
              <a:t> commandment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 startAt="1"/>
              <a:defRPr sz="2800"/>
            </a:pPr>
            <a:r>
              <a:t>Combines elements &amp; the Word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 startAt="1"/>
              <a:defRPr sz="2800"/>
            </a:pPr>
            <a:r>
              <a:t>Can only be done at church</a:t>
            </a:r>
          </a:p>
          <a:p>
            <a:pPr marL="520065" indent="-520065" defTabSz="640079">
              <a:spcBef>
                <a:spcPts val="600"/>
              </a:spcBef>
              <a:buFontTx/>
              <a:buAutoNum type="alphaLcPeriod" startAt="1"/>
              <a:defRPr sz="2800"/>
            </a:pPr>
            <a:r>
              <a:t>None of the above</a:t>
            </a:r>
          </a:p>
        </p:txBody>
      </p:sp>
      <p:sp>
        <p:nvSpPr>
          <p:cNvPr id="45" name=""/>
          <p:cNvSpPr txBox="1"/>
          <p:nvPr/>
        </p:nvSpPr>
        <p:spPr>
          <a:xfrm rot="10800000">
            <a:off x="45719" y="2334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6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3. The Eucharist is:"/>
          <p:cNvSpPr txBox="1"/>
          <p:nvPr>
            <p:ph type="title" idx="4294967295"/>
          </p:nvPr>
        </p:nvSpPr>
        <p:spPr>
          <a:xfrm>
            <a:off x="457200" y="152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The Eucharist is:</a:t>
            </a:r>
          </a:p>
        </p:txBody>
      </p:sp>
      <p:sp>
        <p:nvSpPr>
          <p:cNvPr id="50" name="A euchre player.…"/>
          <p:cNvSpPr txBox="1"/>
          <p:nvPr>
            <p:ph type="body" sz="half" idx="4294967295"/>
          </p:nvPr>
        </p:nvSpPr>
        <p:spPr>
          <a:xfrm>
            <a:off x="609600" y="2057400"/>
            <a:ext cx="44958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A euchre player.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Another name for communion.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A Pastor.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None of the above.</a:t>
            </a:r>
          </a:p>
        </p:txBody>
      </p:sp>
      <p:sp>
        <p:nvSpPr>
          <p:cNvPr id="51" name=""/>
          <p:cNvSpPr txBox="1"/>
          <p:nvPr/>
        </p:nvSpPr>
        <p:spPr>
          <a:xfrm rot="10800000">
            <a:off x="-106681" y="26898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2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4. What’s the significance of the unleavened bread during the Exodus?"/>
          <p:cNvSpPr txBox="1"/>
          <p:nvPr>
            <p:ph type="title" idx="4294967295"/>
          </p:nvPr>
        </p:nvSpPr>
        <p:spPr>
          <a:xfrm>
            <a:off x="457200" y="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9470" indent="-339470" algn="l" defTabSz="905255">
              <a:defRPr sz="3959"/>
            </a:pPr>
            <a:r>
              <a:t>4. </a:t>
            </a:r>
            <a:r>
              <a:rPr sz="4356"/>
              <a:t>What</a:t>
            </a:r>
            <a:r>
              <a:rPr sz="4356"/>
              <a:t>’</a:t>
            </a:r>
            <a:r>
              <a:rPr sz="4356"/>
              <a:t>s the significance of the unleavened bread during the Exodus?</a:t>
            </a:r>
          </a:p>
        </p:txBody>
      </p:sp>
      <p:sp>
        <p:nvSpPr>
          <p:cNvPr id="56" name="Yeast takes time to rise.…"/>
          <p:cNvSpPr txBox="1"/>
          <p:nvPr>
            <p:ph type="body" sz="half" idx="4294967295"/>
          </p:nvPr>
        </p:nvSpPr>
        <p:spPr>
          <a:xfrm>
            <a:off x="533400" y="2057400"/>
            <a:ext cx="43434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24077" indent="-624077" defTabSz="768095">
              <a:spcBef>
                <a:spcPts val="800"/>
              </a:spcBef>
              <a:buFontTx/>
              <a:buAutoNum type="alphaLcPeriod" startAt="1"/>
              <a:defRPr sz="3359"/>
            </a:pPr>
            <a:r>
              <a:t>Yeast takes time to rise.</a:t>
            </a:r>
          </a:p>
          <a:p>
            <a:pPr marL="624077" indent="-624077" defTabSz="768095">
              <a:spcBef>
                <a:spcPts val="800"/>
              </a:spcBef>
              <a:buFontTx/>
              <a:buAutoNum type="alphaLcPeriod" startAt="1"/>
              <a:defRPr sz="3359"/>
            </a:pPr>
            <a:r>
              <a:t>Jews were in a hurry.</a:t>
            </a:r>
          </a:p>
          <a:p>
            <a:pPr marL="624077" indent="-624077" defTabSz="768095">
              <a:spcBef>
                <a:spcPts val="800"/>
              </a:spcBef>
              <a:buFontTx/>
              <a:buAutoNum type="alphaLcPeriod" startAt="1"/>
              <a:defRPr sz="3359"/>
            </a:pPr>
            <a:r>
              <a:t>God commanded it.</a:t>
            </a:r>
          </a:p>
          <a:p>
            <a:pPr marL="624077" indent="-624077" defTabSz="768095">
              <a:spcBef>
                <a:spcPts val="800"/>
              </a:spcBef>
              <a:buFontTx/>
              <a:buAutoNum type="alphaLcPeriod" startAt="1"/>
              <a:defRPr sz="3359"/>
            </a:pPr>
            <a:r>
              <a:t>All of the above.</a:t>
            </a:r>
          </a:p>
        </p:txBody>
      </p:sp>
      <p:sp>
        <p:nvSpPr>
          <p:cNvPr id="57" name=""/>
          <p:cNvSpPr txBox="1"/>
          <p:nvPr/>
        </p:nvSpPr>
        <p:spPr>
          <a:xfrm rot="10800000">
            <a:off x="-162524" y="4427699"/>
            <a:ext cx="746761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8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5. True or false: Jesus is both the Lamb and Good Shepherd."/>
          <p:cNvSpPr txBox="1"/>
          <p:nvPr>
            <p:ph type="title" idx="4294967295"/>
          </p:nvPr>
        </p:nvSpPr>
        <p:spPr>
          <a:xfrm>
            <a:off x="457200" y="10668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5. True or false: Jesus is both the Lamb and Good Shepherd.</a:t>
            </a:r>
          </a:p>
        </p:txBody>
      </p:sp>
      <p:sp>
        <p:nvSpPr>
          <p:cNvPr id="62" name=""/>
          <p:cNvSpPr txBox="1"/>
          <p:nvPr/>
        </p:nvSpPr>
        <p:spPr>
          <a:xfrm rot="16200000">
            <a:off x="1050289" y="8242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3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6. True or false: Christ’s body and blood are present in the bread and wine during Holy Communion."/>
          <p:cNvSpPr txBox="1"/>
          <p:nvPr>
            <p:ph type="title" idx="4294967295"/>
          </p:nvPr>
        </p:nvSpPr>
        <p:spPr>
          <a:xfrm>
            <a:off x="457200" y="9906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6. True or false: Christ</a:t>
            </a:r>
            <a:r>
              <a:t>’</a:t>
            </a:r>
            <a:r>
              <a:t>s body and blood are present in the bread and wine during Holy Communion.</a:t>
            </a:r>
          </a:p>
        </p:txBody>
      </p:sp>
      <p:sp>
        <p:nvSpPr>
          <p:cNvPr id="67" name=""/>
          <p:cNvSpPr txBox="1"/>
          <p:nvPr/>
        </p:nvSpPr>
        <p:spPr>
          <a:xfrm rot="16200000">
            <a:off x="1050289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8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7. True or false: Eternal life is a benefit of Holy Communion."/>
          <p:cNvSpPr txBox="1"/>
          <p:nvPr>
            <p:ph type="title" idx="4294967295"/>
          </p:nvPr>
        </p:nvSpPr>
        <p:spPr>
          <a:xfrm>
            <a:off x="457200" y="7620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7. True or false: Eternal life is a benefit of Holy Communion.</a:t>
            </a:r>
          </a:p>
        </p:txBody>
      </p:sp>
      <p:sp>
        <p:nvSpPr>
          <p:cNvPr id="72" name=""/>
          <p:cNvSpPr txBox="1"/>
          <p:nvPr/>
        </p:nvSpPr>
        <p:spPr>
          <a:xfrm rot="16200000">
            <a:off x="1126489" y="51943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73" name="Communion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Communion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77" name="Sacraments – Communion – Take &amp; Eat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Sacraments – Communion – Take &amp; Eat</a:t>
            </a:r>
          </a:p>
        </p:txBody>
      </p:sp>
      <p:pic>
        <p:nvPicPr>
          <p:cNvPr id="78" name="C:\Users\pjohnson\AppData\Local\Microsoft\Windows\Temporary Internet Files\Content.IE5\JN3HUZ6S\MC900048044[1].wmf" descr="C:\Users\pjohnson\AppData\Local\Microsoft\Windows\Temporary Internet Files\Content.IE5\JN3HUZ6S\MC900048044[1].wm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95600" y="3276600"/>
            <a:ext cx="3162300" cy="2744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Read 1 Cor. 10:17…"/>
          <p:cNvSpPr txBox="1"/>
          <p:nvPr/>
        </p:nvSpPr>
        <p:spPr>
          <a:xfrm>
            <a:off x="350520" y="990600"/>
            <a:ext cx="8442960" cy="4193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Read 1 Cor. 10:17</a:t>
            </a:r>
          </a:p>
          <a:p>
            <a:pPr algn="ctr">
              <a:defRPr b="1" sz="4000"/>
            </a:pPr>
          </a:p>
          <a:p>
            <a:pPr algn="ctr">
              <a:defRPr b="1" sz="4000"/>
            </a:pPr>
            <a:r>
              <a:t>Drawing Activity:</a:t>
            </a:r>
          </a:p>
          <a:p>
            <a:pPr>
              <a:buSzPct val="100000"/>
              <a:buFont typeface="Arial"/>
              <a:buChar char="•"/>
              <a:defRPr sz="3600"/>
            </a:pPr>
            <a:r>
              <a:t>On your worksheet, draw what a typical family meal looks like in your house.</a:t>
            </a:r>
          </a:p>
          <a:p>
            <a:pPr>
              <a:buSzPct val="100000"/>
              <a:buFont typeface="Arial"/>
              <a:buChar char="•"/>
              <a:defRPr sz="3600"/>
            </a:pPr>
            <a:r>
              <a:t>Draw where your family sits, your favorite meal, and what you talk about.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ead Small Catechism pg. 20"/>
          <p:cNvSpPr txBox="1"/>
          <p:nvPr/>
        </p:nvSpPr>
        <p:spPr>
          <a:xfrm>
            <a:off x="45719" y="16002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Small Catechism pg. 20</a:t>
            </a:r>
          </a:p>
        </p:txBody>
      </p:sp>
      <p:sp>
        <p:nvSpPr>
          <p:cNvPr id="85" name="How does the fourth petition relate to Holy Communion?…"/>
          <p:cNvSpPr txBox="1"/>
          <p:nvPr/>
        </p:nvSpPr>
        <p:spPr>
          <a:xfrm>
            <a:off x="45719" y="2792729"/>
            <a:ext cx="9052562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How does the fourth petition relate to Holy Communion?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How does Christ</a:t>
            </a:r>
            <a:r>
              <a:t>’</a:t>
            </a:r>
            <a:r>
              <a:t>s body and blood nourish us?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Read John 6:48-51"/>
          <p:cNvSpPr txBox="1"/>
          <p:nvPr/>
        </p:nvSpPr>
        <p:spPr>
          <a:xfrm>
            <a:off x="45719" y="1676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John 6:48-51</a:t>
            </a:r>
          </a:p>
        </p:txBody>
      </p:sp>
      <p:sp>
        <p:nvSpPr>
          <p:cNvPr id="89" name="Christ calls Himself the “Bread of Life.”…"/>
          <p:cNvSpPr txBox="1"/>
          <p:nvPr/>
        </p:nvSpPr>
        <p:spPr>
          <a:xfrm>
            <a:off x="502919" y="2792729"/>
            <a:ext cx="8595361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Christ calls Himself the </a:t>
            </a:r>
            <a:r>
              <a:t>“</a:t>
            </a:r>
            <a:r>
              <a:t>Bread of Life.</a:t>
            </a:r>
            <a:r>
              <a:t>”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How could you explain this to a friend who doesn</a:t>
            </a:r>
            <a:r>
              <a:t>’</a:t>
            </a:r>
            <a:r>
              <a:t>t know Jesus?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Read Small Catechism pg. 234…"/>
          <p:cNvSpPr txBox="1"/>
          <p:nvPr/>
        </p:nvSpPr>
        <p:spPr>
          <a:xfrm>
            <a:off x="45719" y="809625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Read Small Catechism pg. 234</a:t>
            </a:r>
          </a:p>
          <a:p>
            <a:pPr algn="ctr">
              <a:defRPr b="1" sz="4000"/>
            </a:pPr>
            <a:r>
              <a:t>Questions 290-294</a:t>
            </a:r>
          </a:p>
        </p:txBody>
      </p:sp>
      <p:sp>
        <p:nvSpPr>
          <p:cNvPr id="93" name="Does Christ’s body and blood replace the bread and wine in Holy Communion?…"/>
          <p:cNvSpPr txBox="1"/>
          <p:nvPr/>
        </p:nvSpPr>
        <p:spPr>
          <a:xfrm>
            <a:off x="45719" y="2697480"/>
            <a:ext cx="85953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Does Christ</a:t>
            </a:r>
            <a:r>
              <a:t>’</a:t>
            </a:r>
            <a:r>
              <a:t>s body and blood replace the bread and wine in Holy Communion?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Do people receive the body and blood in the Sacrament, whether or not they believe?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Upcoming…"/>
          <p:cNvSpPr txBox="1"/>
          <p:nvPr>
            <p:ph type="body" idx="4294967295"/>
          </p:nvPr>
        </p:nvSpPr>
        <p:spPr>
          <a:xfrm>
            <a:off x="-1" y="0"/>
            <a:ext cx="9144002" cy="5105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500" u="sng">
                <a:latin typeface="Arial"/>
                <a:ea typeface="Arial"/>
                <a:cs typeface="Arial"/>
                <a:sym typeface="Arial"/>
              </a:defRPr>
            </a:pPr>
            <a:r>
              <a:t>Upcoming</a:t>
            </a:r>
          </a:p>
          <a:p>
            <a:pPr marL="0" indent="0" algn="ctr">
              <a:spcBef>
                <a:spcPts val="1300"/>
              </a:spcBef>
              <a:buSzTx/>
              <a:buNone/>
              <a:defRPr b="1" sz="5500" u="sng">
                <a:latin typeface="Arial"/>
                <a:ea typeface="Arial"/>
                <a:cs typeface="Arial"/>
                <a:sym typeface="Arial"/>
              </a:defRPr>
            </a:pPr>
            <a:r>
              <a:t>Confirmation Test</a:t>
            </a:r>
            <a:endParaRPr sz="3600"/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 Take a Study Guide</a:t>
            </a:r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 You are encouraged to read through it and fill it in, as it’ll help you prepare for the test on Sunday, May 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Upcoming Confirmation Test…"/>
          <p:cNvSpPr txBox="1"/>
          <p:nvPr>
            <p:ph type="body" idx="4294967295"/>
          </p:nvPr>
        </p:nvSpPr>
        <p:spPr>
          <a:xfrm>
            <a:off x="-1" y="-1"/>
            <a:ext cx="9144002" cy="51054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000" u="sng">
                <a:latin typeface="Arial"/>
                <a:ea typeface="Arial"/>
                <a:cs typeface="Arial"/>
                <a:sym typeface="Arial"/>
              </a:defRPr>
            </a:pPr>
            <a:r>
              <a:t>Upcoming Confirmation Test</a:t>
            </a:r>
            <a:endParaRPr sz="3200"/>
          </a:p>
          <a:p>
            <a:pPr marL="0" indent="0">
              <a:spcBef>
                <a:spcPts val="800"/>
              </a:spcBef>
              <a:buChar char="•"/>
              <a:defRPr b="1" i="1">
                <a:latin typeface="Arial"/>
                <a:ea typeface="Arial"/>
                <a:cs typeface="Arial"/>
                <a:sym typeface="Arial"/>
              </a:defRPr>
            </a:pPr>
            <a:r>
              <a:t> Sunday, May 10</a:t>
            </a:r>
          </a:p>
          <a:p>
            <a:pPr marL="0" indent="0">
              <a:spcBef>
                <a:spcPts val="800"/>
              </a:spcBef>
              <a:buChar char="•"/>
              <a:defRPr b="1" i="1">
                <a:latin typeface="Arial"/>
                <a:ea typeface="Arial"/>
                <a:cs typeface="Arial"/>
                <a:sym typeface="Arial"/>
              </a:defRPr>
            </a:pPr>
            <a:r>
              <a:t> 72 points possible + 3 extra credit points</a:t>
            </a:r>
          </a:p>
          <a:p>
            <a:pPr marL="0" indent="0">
              <a:spcBef>
                <a:spcPts val="800"/>
              </a:spcBef>
              <a:buChar char="•"/>
              <a:defRPr b="1" i="1">
                <a:latin typeface="Arial"/>
                <a:ea typeface="Arial"/>
                <a:cs typeface="Arial"/>
                <a:sym typeface="Arial"/>
              </a:defRPr>
            </a:pPr>
            <a:r>
              <a:t> Use the Study Guide, White Binder, and Small Catechism to prepare for the test!</a:t>
            </a:r>
          </a:p>
          <a:p>
            <a:pPr marL="0" indent="0">
              <a:spcBef>
                <a:spcPts val="800"/>
              </a:spcBef>
              <a:buChar char="•"/>
              <a:defRPr b="1" i="1">
                <a:latin typeface="Arial"/>
                <a:ea typeface="Arial"/>
                <a:cs typeface="Arial"/>
                <a:sym typeface="Arial"/>
              </a:defRPr>
            </a:pPr>
            <a:r>
              <a:t> No-one has ever failed… you’ll be fine! </a:t>
            </a:r>
          </a:p>
          <a:p>
            <a:pPr marL="0" indent="0">
              <a:spcBef>
                <a:spcPts val="800"/>
              </a:spcBef>
              <a:buChar char="•"/>
              <a:defRPr b="1" i="1">
                <a:latin typeface="Arial"/>
                <a:ea typeface="Arial"/>
                <a:cs typeface="Arial"/>
                <a:sym typeface="Arial"/>
              </a:defRPr>
            </a:pPr>
            <a:r>
              <a:t> This is for you to reflect on what you’ve learned this school year!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Reminders!…"/>
          <p:cNvSpPr txBox="1"/>
          <p:nvPr>
            <p:ph type="body" idx="4294967295"/>
          </p:nvPr>
        </p:nvSpPr>
        <p:spPr>
          <a:xfrm>
            <a:off x="-1" y="0"/>
            <a:ext cx="9144002" cy="5105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500" u="sng">
                <a:latin typeface="Arial"/>
                <a:ea typeface="Arial"/>
                <a:cs typeface="Arial"/>
                <a:sym typeface="Arial"/>
              </a:defRPr>
            </a:pPr>
            <a:r>
              <a:t>Reminders!</a:t>
            </a:r>
            <a:endParaRPr sz="3600"/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 15 Sermon Notes &amp; 15 Service Hours due to Pastor Peter by May 1st!</a:t>
            </a:r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 Sign-up online at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faithpenfield.org</a:t>
            </a:r>
            <a:r>
              <a:t> to be an acolyte or crucifer on Sundays!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Announcements…"/>
          <p:cNvSpPr txBox="1"/>
          <p:nvPr>
            <p:ph type="body" idx="4294967295"/>
          </p:nvPr>
        </p:nvSpPr>
        <p:spPr>
          <a:xfrm>
            <a:off x="-1" y="0"/>
            <a:ext cx="9144002" cy="5105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500" u="sng">
                <a:latin typeface="Arial"/>
                <a:ea typeface="Arial"/>
                <a:cs typeface="Arial"/>
                <a:sym typeface="Arial"/>
              </a:defRPr>
            </a:pPr>
            <a:r>
              <a:t>Announcements</a:t>
            </a:r>
            <a:endParaRPr sz="3600"/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Join us for worship on Maundy Thursday @ 7pm, Good Friday @ Noon or 7pm, and Easter @ 8:30 or 10:45am!</a:t>
            </a:r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Next Sunday Night FLY is on Apr. 12: “Cookies for College Students”</a:t>
            </a:r>
          </a:p>
          <a:p>
            <a:pPr marL="0" indent="0">
              <a:spcBef>
                <a:spcPts val="800"/>
              </a:spcBef>
              <a:buChar char="•"/>
              <a:defRPr b="1" i="1" sz="3600">
                <a:latin typeface="Arial"/>
                <a:ea typeface="Arial"/>
                <a:cs typeface="Arial"/>
                <a:sym typeface="Arial"/>
              </a:defRPr>
            </a:pPr>
            <a:r>
              <a:t>No Conf. Class until April 19!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spring_wheat_871.jpg" descr="spring_wheat_87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losing Prayer"/>
          <p:cNvSpPr txBox="1"/>
          <p:nvPr>
            <p:ph type="body" sz="half" idx="4294967295"/>
          </p:nvPr>
        </p:nvSpPr>
        <p:spPr>
          <a:xfrm>
            <a:off x="800100" y="1989666"/>
            <a:ext cx="7543800" cy="25908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Closing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spring_wheat_871.jpg" descr="spring_wheat_87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