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xfrm>
            <a:off x="4473524" y="5680986"/>
            <a:ext cx="193380" cy="190079"/>
          </a:xfrm>
          <a:prstGeom prst="rect">
            <a:avLst/>
          </a:prstGeom>
        </p:spPr>
        <p:txBody>
          <a:bodyPr lIns="26789" tIns="26789" rIns="26789" bIns="26789" anchor="b"/>
          <a:lstStyle>
            <a:lvl1pPr algn="ctr" defTabSz="410765">
              <a:defRPr sz="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Welcome!…"/>
          <p:cNvSpPr txBox="1"/>
          <p:nvPr>
            <p:ph type="body" idx="4294967295"/>
          </p:nvPr>
        </p:nvSpPr>
        <p:spPr>
          <a:xfrm>
            <a:off x="-1" y="1066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4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29" name="image.tif" descr="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.tif" descr="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Opening Prayer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6000"/>
            </a:lvl1pPr>
          </a:lstStyle>
          <a:p>
            <a:pP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Quiz (on Lesson 23)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b="1" sz="6600"/>
            </a:pPr>
            <a:r>
              <a:t>Quiz</a:t>
            </a:r>
            <a:br/>
            <a:r>
              <a:rPr sz="6000"/>
              <a:t>(on Lesson 23)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1. You’re born again because you have:"/>
          <p:cNvSpPr txBox="1"/>
          <p:nvPr>
            <p:ph type="title" idx="4294967295"/>
          </p:nvPr>
        </p:nvSpPr>
        <p:spPr>
          <a:xfrm>
            <a:off x="457200" y="2286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1. </a:t>
            </a:r>
            <a:r>
              <a:rPr sz="4400"/>
              <a:t>You</a:t>
            </a:r>
            <a:r>
              <a:rPr sz="4400"/>
              <a:t>’</a:t>
            </a:r>
            <a:r>
              <a:rPr sz="4400"/>
              <a:t>re born again because you have:</a:t>
            </a:r>
          </a:p>
        </p:txBody>
      </p:sp>
      <p:sp>
        <p:nvSpPr>
          <p:cNvPr id="40" name="been baptized.…"/>
          <p:cNvSpPr txBox="1"/>
          <p:nvPr>
            <p:ph type="body" sz="half" idx="4294967295"/>
          </p:nvPr>
        </p:nvSpPr>
        <p:spPr>
          <a:xfrm>
            <a:off x="762000" y="1981200"/>
            <a:ext cx="4267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been baptized.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done enough good works.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gone to church.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none of the above.</a:t>
            </a:r>
          </a:p>
        </p:txBody>
      </p:sp>
      <p:sp>
        <p:nvSpPr>
          <p:cNvPr id="41" name=""/>
          <p:cNvSpPr txBox="1"/>
          <p:nvPr/>
        </p:nvSpPr>
        <p:spPr>
          <a:xfrm rot="10800000">
            <a:off x="45719" y="1953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2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Baptism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2. Daily repentance is:"/>
          <p:cNvSpPr txBox="1"/>
          <p:nvPr>
            <p:ph type="title" idx="4294967295"/>
          </p:nvPr>
        </p:nvSpPr>
        <p:spPr>
          <a:xfrm>
            <a:off x="457200" y="-3048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2. </a:t>
            </a:r>
            <a:r>
              <a:rPr sz="4400"/>
              <a:t>Daily repentance is:</a:t>
            </a:r>
          </a:p>
        </p:txBody>
      </p:sp>
      <p:sp>
        <p:nvSpPr>
          <p:cNvPr id="46" name="sinning all day long.…"/>
          <p:cNvSpPr txBox="1"/>
          <p:nvPr>
            <p:ph type="body" sz="half" idx="4294967295"/>
          </p:nvPr>
        </p:nvSpPr>
        <p:spPr>
          <a:xfrm>
            <a:off x="762000" y="1447800"/>
            <a:ext cx="41910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49783" indent="-549783" defTabSz="676655">
              <a:buFontTx/>
              <a:buAutoNum type="alphaLcPeriod" startAt="1"/>
              <a:defRPr sz="2960"/>
            </a:pPr>
            <a:r>
              <a:t>sinning all day long.</a:t>
            </a:r>
          </a:p>
          <a:p>
            <a:pPr marL="549783" indent="-549783" defTabSz="676655">
              <a:buFontTx/>
              <a:buAutoNum type="alphaLcPeriod" startAt="1"/>
              <a:defRPr sz="2960"/>
            </a:pPr>
            <a:r>
              <a:t>asking God for forgiveness.</a:t>
            </a:r>
          </a:p>
          <a:p>
            <a:pPr marL="549783" indent="-549783" defTabSz="676655">
              <a:buFontTx/>
              <a:buAutoNum type="alphaLcPeriod" startAt="1"/>
              <a:defRPr sz="2960"/>
            </a:pPr>
            <a:r>
              <a:t>doing a 180 in your life.</a:t>
            </a:r>
          </a:p>
          <a:p>
            <a:pPr marL="549783" indent="-549783" defTabSz="676655">
              <a:buFontTx/>
              <a:buAutoNum type="alphaLcPeriod" startAt="1"/>
              <a:defRPr sz="2960"/>
            </a:pPr>
            <a:r>
              <a:t>Both B &amp; C</a:t>
            </a:r>
          </a:p>
        </p:txBody>
      </p:sp>
      <p:sp>
        <p:nvSpPr>
          <p:cNvPr id="47" name=""/>
          <p:cNvSpPr txBox="1"/>
          <p:nvPr/>
        </p:nvSpPr>
        <p:spPr>
          <a:xfrm rot="10800000">
            <a:off x="62653" y="3854974"/>
            <a:ext cx="746761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8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Baptism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3. The Body of Christ is:"/>
          <p:cNvSpPr txBox="1"/>
          <p:nvPr>
            <p:ph type="title" idx="4294967295"/>
          </p:nvPr>
        </p:nvSpPr>
        <p:spPr>
          <a:xfrm>
            <a:off x="457200" y="-2286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3. </a:t>
            </a:r>
            <a:r>
              <a:rPr sz="4400"/>
              <a:t>The Body of Christ is:</a:t>
            </a:r>
          </a:p>
        </p:txBody>
      </p:sp>
      <p:sp>
        <p:nvSpPr>
          <p:cNvPr id="52" name="Faith Lutheran Church…"/>
          <p:cNvSpPr txBox="1"/>
          <p:nvPr>
            <p:ph type="body" sz="half" idx="4294967295"/>
          </p:nvPr>
        </p:nvSpPr>
        <p:spPr>
          <a:xfrm>
            <a:off x="609600" y="1600200"/>
            <a:ext cx="44958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16648" indent="-616648" defTabSz="758951">
              <a:buFontTx/>
              <a:buAutoNum type="alphaLcPeriod" startAt="1"/>
              <a:defRPr sz="3320"/>
            </a:pPr>
            <a:r>
              <a:t>Faith Lutheran Church</a:t>
            </a:r>
          </a:p>
          <a:p>
            <a:pPr marL="616648" indent="-616648" defTabSz="758951">
              <a:buFontTx/>
              <a:buAutoNum type="alphaLcPeriod" startAt="1"/>
              <a:defRPr sz="3320"/>
            </a:pPr>
            <a:r>
              <a:t>our class</a:t>
            </a:r>
          </a:p>
          <a:p>
            <a:pPr marL="616648" indent="-616648" defTabSz="758951">
              <a:buFontTx/>
              <a:buAutoNum type="alphaLcPeriod" startAt="1"/>
              <a:defRPr sz="3320"/>
            </a:pPr>
            <a:r>
              <a:t>every Christian – past, present, &amp; future.</a:t>
            </a:r>
          </a:p>
          <a:p>
            <a:pPr marL="616648" indent="-616648" defTabSz="758951">
              <a:buFontTx/>
              <a:buAutoNum type="alphaLcPeriod" startAt="1"/>
              <a:defRPr sz="3320"/>
            </a:pPr>
            <a:r>
              <a:t>all of the above.</a:t>
            </a:r>
          </a:p>
        </p:txBody>
      </p:sp>
      <p:sp>
        <p:nvSpPr>
          <p:cNvPr id="53" name=""/>
          <p:cNvSpPr txBox="1"/>
          <p:nvPr/>
        </p:nvSpPr>
        <p:spPr>
          <a:xfrm rot="10800000">
            <a:off x="-72814" y="3976793"/>
            <a:ext cx="746761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4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Baptism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4. The water in Faith’s baptismal font is:"/>
          <p:cNvSpPr txBox="1"/>
          <p:nvPr>
            <p:ph type="title" idx="4294967295"/>
          </p:nvPr>
        </p:nvSpPr>
        <p:spPr>
          <a:xfrm>
            <a:off x="457200" y="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4. </a:t>
            </a:r>
            <a:r>
              <a:rPr sz="4400"/>
              <a:t>The water in Faith</a:t>
            </a:r>
            <a:r>
              <a:rPr sz="4400"/>
              <a:t>’</a:t>
            </a:r>
            <a:r>
              <a:rPr sz="4400"/>
              <a:t>s baptismal font is:</a:t>
            </a:r>
          </a:p>
        </p:txBody>
      </p:sp>
      <p:sp>
        <p:nvSpPr>
          <p:cNvPr id="58" name="plain, tap water.…"/>
          <p:cNvSpPr txBox="1"/>
          <p:nvPr>
            <p:ph type="body" sz="quarter" idx="4294967295"/>
          </p:nvPr>
        </p:nvSpPr>
        <p:spPr>
          <a:xfrm>
            <a:off x="762000" y="2057400"/>
            <a:ext cx="38862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plain, tap water.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from Israel.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sea water.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none of the above.</a:t>
            </a:r>
          </a:p>
        </p:txBody>
      </p:sp>
      <p:sp>
        <p:nvSpPr>
          <p:cNvPr id="59" name=""/>
          <p:cNvSpPr txBox="1"/>
          <p:nvPr/>
        </p:nvSpPr>
        <p:spPr>
          <a:xfrm rot="10800000">
            <a:off x="121920" y="2105660"/>
            <a:ext cx="746760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0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Baptism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5. True or false: Only pastors can baptize."/>
          <p:cNvSpPr txBox="1"/>
          <p:nvPr>
            <p:ph type="title" idx="4294967295"/>
          </p:nvPr>
        </p:nvSpPr>
        <p:spPr>
          <a:xfrm>
            <a:off x="457200" y="10668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5. True or false: Only pastors can baptize.</a:t>
            </a:r>
          </a:p>
        </p:txBody>
      </p:sp>
      <p:sp>
        <p:nvSpPr>
          <p:cNvPr id="64" name=""/>
          <p:cNvSpPr txBox="1"/>
          <p:nvPr/>
        </p:nvSpPr>
        <p:spPr>
          <a:xfrm rot="16200000">
            <a:off x="2726690" y="8242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5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Baptism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6. True or false: Baptism is a sacrament."/>
          <p:cNvSpPr txBox="1"/>
          <p:nvPr>
            <p:ph type="title" idx="4294967295"/>
          </p:nvPr>
        </p:nvSpPr>
        <p:spPr>
          <a:xfrm>
            <a:off x="457200" y="7620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6. True or false: Baptism is a sacrament.</a:t>
            </a:r>
          </a:p>
        </p:txBody>
      </p:sp>
      <p:sp>
        <p:nvSpPr>
          <p:cNvPr id="69" name=""/>
          <p:cNvSpPr txBox="1"/>
          <p:nvPr/>
        </p:nvSpPr>
        <p:spPr>
          <a:xfrm rot="16200000">
            <a:off x="1126489" y="5194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70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Baptism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7. True or false: It doesn’t matter how old a person is in order to be baptized."/>
          <p:cNvSpPr txBox="1"/>
          <p:nvPr>
            <p:ph type="title" idx="4294967295"/>
          </p:nvPr>
        </p:nvSpPr>
        <p:spPr>
          <a:xfrm>
            <a:off x="457200" y="7620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7. True or false: It doesn</a:t>
            </a:r>
            <a:r>
              <a:t>’</a:t>
            </a:r>
            <a:r>
              <a:t>t matter how old a person is in order to be baptized.</a:t>
            </a:r>
          </a:p>
        </p:txBody>
      </p:sp>
      <p:sp>
        <p:nvSpPr>
          <p:cNvPr id="74" name=""/>
          <p:cNvSpPr txBox="1"/>
          <p:nvPr/>
        </p:nvSpPr>
        <p:spPr>
          <a:xfrm rot="16200000">
            <a:off x="1126489" y="3162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75" name="Baptism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Baptism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Today’s Lesson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Today</a:t>
            </a:r>
            <a:r>
              <a:t>’</a:t>
            </a:r>
            <a:r>
              <a:t>s Lesson</a:t>
            </a:r>
          </a:p>
        </p:txBody>
      </p:sp>
      <p:sp>
        <p:nvSpPr>
          <p:cNvPr id="79" name="Sacraments – Baptism: Word with Water…"/>
          <p:cNvSpPr txBox="1"/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Sacraments – Baptism: Word with Water</a:t>
            </a:r>
            <a:endParaRPr sz="2700"/>
          </a:p>
          <a:p>
            <a:pPr>
              <a:buChar char="•"/>
              <a:defRPr b="1" sz="3100">
                <a:latin typeface="Arial"/>
                <a:ea typeface="Arial"/>
                <a:cs typeface="Arial"/>
                <a:sym typeface="Arial"/>
              </a:defRPr>
            </a:pPr>
            <a:r>
              <a:t>At your table, define the Key Words together.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Key Words"/>
          <p:cNvSpPr txBox="1"/>
          <p:nvPr>
            <p:ph type="title" idx="4294967295"/>
          </p:nvPr>
        </p:nvSpPr>
        <p:spPr>
          <a:xfrm>
            <a:off x="457200" y="-304801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Words</a:t>
            </a:r>
          </a:p>
        </p:txBody>
      </p:sp>
      <p:sp>
        <p:nvSpPr>
          <p:cNvPr id="83" name="THE WORD…"/>
          <p:cNvSpPr txBox="1"/>
          <p:nvPr>
            <p:ph type="body" idx="4294967295"/>
          </p:nvPr>
        </p:nvSpPr>
        <p:spPr>
          <a:xfrm>
            <a:off x="228600" y="685800"/>
            <a:ext cx="8458200" cy="5486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THE WORD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Jesus Christ, the Living Word of God made flesh.  Also, spoken and written words that point us to Christ.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PROMISE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A commitment that is dependable and reliable.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SACRAMENT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God</a:t>
            </a:r>
            <a:r>
              <a:t>’</a:t>
            </a:r>
            <a:r>
              <a:t>s Word joined with an earthly element through which God</a:t>
            </a:r>
            <a:r>
              <a:t>’</a:t>
            </a:r>
            <a:r>
              <a:t>s promises work.  There are two sacraments – Holy Communion and Holy Baptism.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500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How many of you used…"/>
          <p:cNvSpPr txBox="1"/>
          <p:nvPr/>
        </p:nvSpPr>
        <p:spPr>
          <a:xfrm>
            <a:off x="45719" y="2057400"/>
            <a:ext cx="9052562" cy="2339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800"/>
            </a:pPr>
            <a:r>
              <a:t>How many of you used</a:t>
            </a:r>
          </a:p>
          <a:p>
            <a:pPr algn="ctr">
              <a:defRPr b="1" sz="4800"/>
            </a:pPr>
            <a:r>
              <a:t>water today?</a:t>
            </a:r>
          </a:p>
          <a:p>
            <a:pPr algn="ctr">
              <a:defRPr b="1" sz="4800"/>
            </a:pPr>
            <a:r>
              <a:t>What did you use it for?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In the life of the Church, God uses water to bless people."/>
          <p:cNvSpPr txBox="1"/>
          <p:nvPr/>
        </p:nvSpPr>
        <p:spPr>
          <a:xfrm>
            <a:off x="45719" y="685800"/>
            <a:ext cx="9052562" cy="133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/>
            </a:pPr>
            <a:r>
              <a:t>In the life of the Church, God uses </a:t>
            </a:r>
            <a:r>
              <a:rPr u="sng"/>
              <a:t>water</a:t>
            </a:r>
            <a:r>
              <a:t> to bless people.</a:t>
            </a:r>
          </a:p>
        </p:txBody>
      </p:sp>
      <p:sp>
        <p:nvSpPr>
          <p:cNvPr id="90" name="Some examples……"/>
          <p:cNvSpPr txBox="1"/>
          <p:nvPr/>
        </p:nvSpPr>
        <p:spPr>
          <a:xfrm>
            <a:off x="-259081" y="2049779"/>
            <a:ext cx="9052562" cy="405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2">
              <a:defRPr sz="3200"/>
            </a:pPr>
            <a:r>
              <a:t>Some examples… 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Water is part of creation (Gen. 1:2; 2:6)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Water is used for healing and cleaning.</a:t>
            </a:r>
          </a:p>
          <a:p>
            <a:pPr lvl="3" marL="1371600" indent="0">
              <a:buSzPct val="100000"/>
              <a:buFont typeface="Arial"/>
              <a:buChar char="•"/>
              <a:defRPr sz="3200"/>
            </a:pPr>
            <a:r>
              <a:t> Noah (Gen. 6:17; 8:1-5; 9:12-16)</a:t>
            </a:r>
          </a:p>
          <a:p>
            <a:pPr lvl="3" marL="1371600" indent="0">
              <a:buSzPct val="100000"/>
              <a:buFont typeface="Arial"/>
              <a:buChar char="•"/>
              <a:defRPr sz="3200"/>
            </a:pPr>
            <a:r>
              <a:t> Naaman (2 Kings 5:1-15)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Israelites &amp; the Red Sea (Ex. 14)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Water from a rock (Ex. 17)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In the life of the Church, God uses water to bless people."/>
          <p:cNvSpPr txBox="1"/>
          <p:nvPr/>
        </p:nvSpPr>
        <p:spPr>
          <a:xfrm>
            <a:off x="45719" y="685800"/>
            <a:ext cx="9052562" cy="133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/>
            </a:pPr>
            <a:r>
              <a:t>In the life of the Church, God uses </a:t>
            </a:r>
            <a:r>
              <a:rPr u="sng"/>
              <a:t>water</a:t>
            </a:r>
            <a:r>
              <a:t> to bless people.</a:t>
            </a:r>
          </a:p>
        </p:txBody>
      </p:sp>
      <p:sp>
        <p:nvSpPr>
          <p:cNvPr id="94" name="Some more examples……"/>
          <p:cNvSpPr txBox="1"/>
          <p:nvPr/>
        </p:nvSpPr>
        <p:spPr>
          <a:xfrm>
            <a:off x="-259081" y="2297430"/>
            <a:ext cx="9052562" cy="3558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2">
              <a:defRPr sz="3200"/>
            </a:pPr>
            <a:r>
              <a:t>Some more examples… 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John the Baptist (Matthew 3:1-12)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Jesus understood his crucifixion to be a baptism (Luke 12:50)</a:t>
            </a:r>
          </a:p>
          <a:p>
            <a:pPr lvl="2" marL="914400" indent="0">
              <a:buSzPct val="100000"/>
              <a:buFont typeface="Arial"/>
              <a:buChar char="•"/>
              <a:defRPr sz="3200"/>
            </a:pPr>
            <a:r>
              <a:t> We are joined to Jesus</a:t>
            </a:r>
            <a:r>
              <a:t>’</a:t>
            </a:r>
            <a:r>
              <a:t> death and resurrection through our baptism (Rom. 6:4)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God’s Word includes both a…"/>
          <p:cNvSpPr txBox="1"/>
          <p:nvPr/>
        </p:nvSpPr>
        <p:spPr>
          <a:xfrm>
            <a:off x="45719" y="1343025"/>
            <a:ext cx="9052562" cy="133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/>
            </a:pPr>
            <a:r>
              <a:t>God</a:t>
            </a:r>
            <a:r>
              <a:t>’</a:t>
            </a:r>
            <a:r>
              <a:t>s Word includes both a</a:t>
            </a:r>
          </a:p>
          <a:p>
            <a:pPr algn="ctr">
              <a:defRPr b="1" sz="4000" u="sng"/>
            </a:pPr>
            <a:r>
              <a:t>command</a:t>
            </a:r>
            <a:r>
              <a:rPr u="none"/>
              <a:t> and a </a:t>
            </a:r>
            <a:r>
              <a:t>promise</a:t>
            </a:r>
            <a:r>
              <a:rPr u="none"/>
              <a:t>.</a:t>
            </a:r>
          </a:p>
        </p:txBody>
      </p:sp>
      <p:sp>
        <p:nvSpPr>
          <p:cNvPr id="98" name="The command is to go and baptize (Mt. 28:19).…"/>
          <p:cNvSpPr txBox="1"/>
          <p:nvPr/>
        </p:nvSpPr>
        <p:spPr>
          <a:xfrm>
            <a:off x="502919" y="3230880"/>
            <a:ext cx="8138161" cy="207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The command is to go and baptize (Mt. 28:19).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The promise is salvation (Mark 16:16).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mall Catechism pgs. 212-216"/>
          <p:cNvSpPr txBox="1"/>
          <p:nvPr/>
        </p:nvSpPr>
        <p:spPr>
          <a:xfrm>
            <a:off x="45719" y="15240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Small Catechism pgs. 212-216</a:t>
            </a:r>
          </a:p>
        </p:txBody>
      </p:sp>
      <p:sp>
        <p:nvSpPr>
          <p:cNvPr id="102" name="Briefly summarize “The Power of Baptism” on pgs. 212-213.…"/>
          <p:cNvSpPr txBox="1"/>
          <p:nvPr/>
        </p:nvSpPr>
        <p:spPr>
          <a:xfrm>
            <a:off x="502919" y="2545080"/>
            <a:ext cx="8595361" cy="207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Briefly summarize </a:t>
            </a:r>
            <a:r>
              <a:t>“</a:t>
            </a:r>
            <a:r>
              <a:t>The Power of Baptism</a:t>
            </a:r>
            <a:r>
              <a:t>”</a:t>
            </a:r>
            <a:r>
              <a:t> on pgs. 212-213.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What is the Old Adam and new man? (pgs. 214-216)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At your table,…"/>
          <p:cNvSpPr txBox="1"/>
          <p:nvPr/>
        </p:nvSpPr>
        <p:spPr>
          <a:xfrm>
            <a:off x="45719" y="2018030"/>
            <a:ext cx="9052562" cy="198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 algn="ctr">
              <a:defRPr b="1" sz="3600"/>
            </a:pPr>
            <a:r>
              <a:t>At your table,</a:t>
            </a:r>
          </a:p>
          <a:p>
            <a:pPr marL="514350" indent="-514350" algn="ctr">
              <a:defRPr b="1" sz="3600"/>
            </a:pPr>
            <a:r>
              <a:t>reflect with this question:</a:t>
            </a:r>
          </a:p>
          <a:p>
            <a:pPr marL="514350" indent="-514350" algn="ctr">
              <a:defRPr b="1" sz="1800"/>
            </a:pP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rgbClr val="984807"/>
                </a:solidFill>
              </a:defRPr>
            </a:pPr>
            <a:r>
              <a:t>How can you remember your baptism this week?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Reminder…"/>
          <p:cNvSpPr txBox="1"/>
          <p:nvPr>
            <p:ph type="body" idx="4294967295"/>
          </p:nvPr>
        </p:nvSpPr>
        <p:spPr>
          <a:xfrm>
            <a:off x="-1" y="304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 u="sng">
                <a:latin typeface="Arial"/>
                <a:ea typeface="Arial"/>
                <a:cs typeface="Arial"/>
                <a:sym typeface="Arial"/>
              </a:defRPr>
            </a:pPr>
            <a:r>
              <a:t>Reminder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15 sermon notes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&amp; 15 service hours due by May 1</a:t>
            </a:r>
            <a:r>
              <a:rPr baseline="30000"/>
              <a:t>st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FLY Announcements:…"/>
          <p:cNvSpPr txBox="1"/>
          <p:nvPr>
            <p:ph type="body" idx="4294967295"/>
          </p:nvPr>
        </p:nvSpPr>
        <p:spPr>
          <a:xfrm>
            <a:off x="416850" y="42333"/>
            <a:ext cx="8310300" cy="493467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FLY Announcements: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3900">
                <a:latin typeface="Arial"/>
                <a:ea typeface="Arial"/>
                <a:cs typeface="Arial"/>
                <a:sym typeface="Arial"/>
              </a:defRPr>
            </a:pPr>
            <a:r>
              <a:t>-Thanks to everyone who attended last Sunday’s Mystery Night!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3900">
                <a:latin typeface="Arial"/>
                <a:ea typeface="Arial"/>
                <a:cs typeface="Arial"/>
                <a:sym typeface="Arial"/>
              </a:defRPr>
            </a:pPr>
            <a:r>
              <a:t>-You’re invited to next week’s Sunday Night FLY on Mar. 22: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3900">
                <a:latin typeface="Arial"/>
                <a:ea typeface="Arial"/>
                <a:cs typeface="Arial"/>
                <a:sym typeface="Arial"/>
              </a:defRPr>
            </a:pPr>
            <a:r>
              <a:t>“Lenten Journey” at 7pm.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Have a wonderful week!  Go in peace and serve the Lord!"/>
          <p:cNvSpPr txBox="1"/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a wonderful week!  Go in peace and serve the Lord!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