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Welcome!…"/>
          <p:cNvSpPr txBox="1"/>
          <p:nvPr>
            <p:ph type="body" idx="4294967295"/>
          </p:nvPr>
        </p:nvSpPr>
        <p:spPr>
          <a:xfrm>
            <a:off x="-1" y="1066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4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22" name="image.tif" descr="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.tif" descr="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pening Prayer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6000"/>
            </a:lvl1pPr>
          </a:lstStyle>
          <a:p>
            <a:pP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Quiz (on Lesson 22)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b="1" sz="6600"/>
            </a:pPr>
            <a:r>
              <a:t>Quiz</a:t>
            </a:r>
            <a:br/>
            <a:r>
              <a:rPr sz="6000"/>
              <a:t>(on Lesson 22)</a:t>
            </a:r>
          </a:p>
        </p:txBody>
      </p:sp>
      <p:sp>
        <p:nvSpPr>
          <p:cNvPr id="30" name="Quote Bubble"/>
          <p:cNvSpPr/>
          <p:nvPr/>
        </p:nvSpPr>
        <p:spPr>
          <a:xfrm>
            <a:off x="2565400" y="4249340"/>
            <a:ext cx="1803400" cy="1418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11" y="0"/>
                </a:moveTo>
                <a:cubicBezTo>
                  <a:pt x="722" y="0"/>
                  <a:pt x="0" y="918"/>
                  <a:pt x="0" y="2048"/>
                </a:cubicBezTo>
                <a:lnTo>
                  <a:pt x="0" y="11280"/>
                </a:lnTo>
                <a:cubicBezTo>
                  <a:pt x="0" y="12410"/>
                  <a:pt x="722" y="13329"/>
                  <a:pt x="1611" y="13329"/>
                </a:cubicBezTo>
                <a:lnTo>
                  <a:pt x="5281" y="13329"/>
                </a:lnTo>
                <a:lnTo>
                  <a:pt x="3128" y="21600"/>
                </a:lnTo>
                <a:lnTo>
                  <a:pt x="10344" y="13329"/>
                </a:lnTo>
                <a:lnTo>
                  <a:pt x="19989" y="13329"/>
                </a:lnTo>
                <a:cubicBezTo>
                  <a:pt x="20878" y="13329"/>
                  <a:pt x="21600" y="12410"/>
                  <a:pt x="21600" y="11280"/>
                </a:cubicBezTo>
                <a:lnTo>
                  <a:pt x="21600" y="2048"/>
                </a:lnTo>
                <a:cubicBezTo>
                  <a:pt x="21600" y="918"/>
                  <a:pt x="20878" y="0"/>
                  <a:pt x="19989" y="0"/>
                </a:cubicBezTo>
                <a:lnTo>
                  <a:pt x="1611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" name="I love quizzes!"/>
          <p:cNvSpPr txBox="1"/>
          <p:nvPr/>
        </p:nvSpPr>
        <p:spPr>
          <a:xfrm>
            <a:off x="2552719" y="4456429"/>
            <a:ext cx="1828762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I love quizzes!</a:t>
            </a:r>
          </a:p>
        </p:txBody>
      </p:sp>
      <p:sp>
        <p:nvSpPr>
          <p:cNvPr id="32" name="Quote Bubble"/>
          <p:cNvSpPr/>
          <p:nvPr/>
        </p:nvSpPr>
        <p:spPr>
          <a:xfrm>
            <a:off x="5321300" y="4503340"/>
            <a:ext cx="1155700" cy="1418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515" y="0"/>
                </a:moveTo>
                <a:cubicBezTo>
                  <a:pt x="1127" y="0"/>
                  <a:pt x="0" y="918"/>
                  <a:pt x="0" y="2048"/>
                </a:cubicBezTo>
                <a:lnTo>
                  <a:pt x="0" y="11280"/>
                </a:lnTo>
                <a:cubicBezTo>
                  <a:pt x="0" y="12410"/>
                  <a:pt x="1127" y="13329"/>
                  <a:pt x="2515" y="13329"/>
                </a:cubicBezTo>
                <a:lnTo>
                  <a:pt x="5081" y="13329"/>
                </a:lnTo>
                <a:lnTo>
                  <a:pt x="4881" y="21600"/>
                </a:lnTo>
                <a:lnTo>
                  <a:pt x="11890" y="13329"/>
                </a:lnTo>
                <a:lnTo>
                  <a:pt x="19085" y="13329"/>
                </a:lnTo>
                <a:cubicBezTo>
                  <a:pt x="20473" y="13329"/>
                  <a:pt x="21600" y="12410"/>
                  <a:pt x="21600" y="11280"/>
                </a:cubicBezTo>
                <a:lnTo>
                  <a:pt x="21600" y="2048"/>
                </a:lnTo>
                <a:cubicBezTo>
                  <a:pt x="21600" y="918"/>
                  <a:pt x="20473" y="0"/>
                  <a:pt x="19085" y="0"/>
                </a:cubicBezTo>
                <a:lnTo>
                  <a:pt x="2515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" name="Me, too!"/>
          <p:cNvSpPr txBox="1"/>
          <p:nvPr/>
        </p:nvSpPr>
        <p:spPr>
          <a:xfrm>
            <a:off x="5308620" y="4710429"/>
            <a:ext cx="1181210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Me, too!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1. Forgiveness is:"/>
          <p:cNvSpPr txBox="1"/>
          <p:nvPr>
            <p:ph type="title" idx="4294967295"/>
          </p:nvPr>
        </p:nvSpPr>
        <p:spPr>
          <a:xfrm>
            <a:off x="457200" y="-3048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1. </a:t>
            </a:r>
            <a:r>
              <a:rPr sz="4400"/>
              <a:t>Forgiveness is:</a:t>
            </a:r>
          </a:p>
        </p:txBody>
      </p:sp>
      <p:sp>
        <p:nvSpPr>
          <p:cNvPr id="37" name="To pardon someone.…"/>
          <p:cNvSpPr txBox="1"/>
          <p:nvPr>
            <p:ph type="body" sz="quarter" idx="4294967295"/>
          </p:nvPr>
        </p:nvSpPr>
        <p:spPr>
          <a:xfrm>
            <a:off x="762000" y="14478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49783" indent="-549783" defTabSz="676655">
              <a:buFontTx/>
              <a:buAutoNum type="alphaLcPeriod" startAt="1"/>
              <a:defRPr sz="2960"/>
            </a:pPr>
            <a:r>
              <a:t>To pardon someone.</a:t>
            </a:r>
          </a:p>
          <a:p>
            <a:pPr marL="549783" indent="-549783" defTabSz="676655">
              <a:buFontTx/>
              <a:buAutoNum type="alphaLcPeriod" startAt="1"/>
              <a:defRPr sz="2960"/>
            </a:pPr>
            <a:r>
              <a:t>Showing love to someone.</a:t>
            </a:r>
          </a:p>
          <a:p>
            <a:pPr marL="549783" indent="-549783" defTabSz="676655">
              <a:buFontTx/>
              <a:buAutoNum type="alphaLcPeriod" startAt="1"/>
              <a:defRPr sz="2960"/>
            </a:pPr>
            <a:r>
              <a:t>One of the hardest things we do.</a:t>
            </a:r>
          </a:p>
          <a:p>
            <a:pPr marL="549783" indent="-549783" defTabSz="676655">
              <a:buFontTx/>
              <a:buAutoNum type="alphaLcPeriod" startAt="1"/>
              <a:defRPr sz="2960"/>
            </a:pPr>
            <a:r>
              <a:t>All the above.</a:t>
            </a:r>
          </a:p>
        </p:txBody>
      </p:sp>
      <p:sp>
        <p:nvSpPr>
          <p:cNvPr id="38" name=""/>
          <p:cNvSpPr txBox="1"/>
          <p:nvPr/>
        </p:nvSpPr>
        <p:spPr>
          <a:xfrm rot="10800000">
            <a:off x="96519" y="3985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39" name="Forgiveness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Forgiveness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2. In Matthew 5:43-44, Jesus tells us to love…"/>
          <p:cNvSpPr txBox="1"/>
          <p:nvPr>
            <p:ph type="title" idx="4294967295"/>
          </p:nvPr>
        </p:nvSpPr>
        <p:spPr>
          <a:xfrm>
            <a:off x="457200" y="-3048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2. In Matthew 5:43-44, Jesus tells us to love…</a:t>
            </a:r>
          </a:p>
        </p:txBody>
      </p:sp>
      <p:sp>
        <p:nvSpPr>
          <p:cNvPr id="43" name="Our wealth.…"/>
          <p:cNvSpPr txBox="1"/>
          <p:nvPr>
            <p:ph type="body" sz="quarter" idx="4294967295"/>
          </p:nvPr>
        </p:nvSpPr>
        <p:spPr>
          <a:xfrm>
            <a:off x="762000" y="16764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Our wealth.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Our enemies.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Our socks.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Our awesome pastor.</a:t>
            </a:r>
          </a:p>
        </p:txBody>
      </p:sp>
      <p:sp>
        <p:nvSpPr>
          <p:cNvPr id="44" name=""/>
          <p:cNvSpPr txBox="1"/>
          <p:nvPr/>
        </p:nvSpPr>
        <p:spPr>
          <a:xfrm rot="10800000">
            <a:off x="33019" y="22834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5" name="Forgiveness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Forgiveness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3. Who does Jesus forgive while hanging on the cross?"/>
          <p:cNvSpPr txBox="1"/>
          <p:nvPr>
            <p:ph type="title" idx="4294967295"/>
          </p:nvPr>
        </p:nvSpPr>
        <p:spPr>
          <a:xfrm>
            <a:off x="457200" y="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3. </a:t>
            </a:r>
            <a:r>
              <a:rPr sz="4400"/>
              <a:t>Who does Jesus forgive while hanging on the cross?</a:t>
            </a:r>
          </a:p>
        </p:txBody>
      </p:sp>
      <p:sp>
        <p:nvSpPr>
          <p:cNvPr id="49" name="Roman soldiers…"/>
          <p:cNvSpPr txBox="1"/>
          <p:nvPr>
            <p:ph type="body" sz="half" idx="4294967295"/>
          </p:nvPr>
        </p:nvSpPr>
        <p:spPr>
          <a:xfrm>
            <a:off x="762000" y="2057400"/>
            <a:ext cx="4267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Roman soldiers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His mother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This class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All the above</a:t>
            </a:r>
          </a:p>
        </p:txBody>
      </p:sp>
      <p:sp>
        <p:nvSpPr>
          <p:cNvPr id="50" name=""/>
          <p:cNvSpPr txBox="1"/>
          <p:nvPr/>
        </p:nvSpPr>
        <p:spPr>
          <a:xfrm rot="10800000">
            <a:off x="45719" y="43154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1" name="Forgiveness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Forgiveness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4. Praying for your enemy is…"/>
          <p:cNvSpPr txBox="1"/>
          <p:nvPr>
            <p:ph type="title" idx="4294967295"/>
          </p:nvPr>
        </p:nvSpPr>
        <p:spPr>
          <a:xfrm>
            <a:off x="457200" y="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4. </a:t>
            </a:r>
            <a:r>
              <a:rPr sz="4400"/>
              <a:t>Praying for your enemy is…</a:t>
            </a:r>
          </a:p>
        </p:txBody>
      </p:sp>
      <p:sp>
        <p:nvSpPr>
          <p:cNvPr id="55" name="Hard to do.…"/>
          <p:cNvSpPr txBox="1"/>
          <p:nvPr>
            <p:ph type="body" sz="quarter" idx="4294967295"/>
          </p:nvPr>
        </p:nvSpPr>
        <p:spPr>
          <a:xfrm>
            <a:off x="762000" y="20574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79500" indent="-579500" defTabSz="713231">
              <a:buFontTx/>
              <a:buAutoNum type="alphaLcPeriod" startAt="1"/>
              <a:defRPr sz="3120"/>
            </a:pPr>
            <a:r>
              <a:t>Hard to do.</a:t>
            </a:r>
          </a:p>
          <a:p>
            <a:pPr marL="579500" indent="-579500" defTabSz="713231">
              <a:buFontTx/>
              <a:buAutoNum type="alphaLcPeriod" startAt="1"/>
              <a:defRPr sz="3120"/>
            </a:pPr>
            <a:r>
              <a:t>One of the deepest forms of love.</a:t>
            </a:r>
          </a:p>
          <a:p>
            <a:pPr marL="579500" indent="-579500" defTabSz="713231">
              <a:buFontTx/>
              <a:buAutoNum type="alphaLcPeriod" startAt="1"/>
              <a:defRPr sz="3120"/>
            </a:pPr>
            <a:r>
              <a:t>A way to show love.</a:t>
            </a:r>
          </a:p>
          <a:p>
            <a:pPr marL="579500" indent="-579500" defTabSz="713231">
              <a:buFontTx/>
              <a:buAutoNum type="alphaLcPeriod" startAt="1"/>
              <a:defRPr sz="3120"/>
            </a:pPr>
            <a:r>
              <a:t>All the above.</a:t>
            </a:r>
          </a:p>
        </p:txBody>
      </p:sp>
      <p:sp>
        <p:nvSpPr>
          <p:cNvPr id="56" name=""/>
          <p:cNvSpPr txBox="1"/>
          <p:nvPr/>
        </p:nvSpPr>
        <p:spPr>
          <a:xfrm rot="10800000">
            <a:off x="45719" y="4239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7" name="Forgiveness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Forgiveness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5. True or false: We are able to love others because God first loved us."/>
          <p:cNvSpPr txBox="1"/>
          <p:nvPr>
            <p:ph type="title" idx="4294967295"/>
          </p:nvPr>
        </p:nvSpPr>
        <p:spPr>
          <a:xfrm>
            <a:off x="457200" y="3810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5. True or false: We are able to love others because God first loved us.</a:t>
            </a:r>
          </a:p>
        </p:txBody>
      </p:sp>
      <p:sp>
        <p:nvSpPr>
          <p:cNvPr id="61" name=""/>
          <p:cNvSpPr txBox="1"/>
          <p:nvPr/>
        </p:nvSpPr>
        <p:spPr>
          <a:xfrm rot="16200000">
            <a:off x="1088389" y="1765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2" name="Forgiveness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Forgiveness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Today’s Lesson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Today</a:t>
            </a:r>
            <a:r>
              <a:t>’</a:t>
            </a:r>
            <a:r>
              <a:t>s Lesson</a:t>
            </a:r>
          </a:p>
        </p:txBody>
      </p:sp>
      <p:sp>
        <p:nvSpPr>
          <p:cNvPr id="66" name="Sacraments - Baptism…"/>
          <p:cNvSpPr txBox="1"/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Sacraments - Baptism</a:t>
            </a:r>
            <a:endParaRPr sz="2700"/>
          </a:p>
          <a:p>
            <a:pPr>
              <a:buChar char="•"/>
              <a:defRPr b="1" sz="3100">
                <a:latin typeface="Arial"/>
                <a:ea typeface="Arial"/>
                <a:cs typeface="Arial"/>
                <a:sym typeface="Arial"/>
              </a:defRPr>
            </a:pPr>
            <a:r>
              <a:t>At your table, define the Key Words together.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Key Words"/>
          <p:cNvSpPr txBox="1"/>
          <p:nvPr>
            <p:ph type="title" idx="4294967295"/>
          </p:nvPr>
        </p:nvSpPr>
        <p:spPr>
          <a:xfrm>
            <a:off x="457200" y="-304801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Words</a:t>
            </a:r>
          </a:p>
        </p:txBody>
      </p:sp>
      <p:sp>
        <p:nvSpPr>
          <p:cNvPr id="70" name="BORN AGAIN…"/>
          <p:cNvSpPr txBox="1"/>
          <p:nvPr>
            <p:ph type="body" idx="4294967295"/>
          </p:nvPr>
        </p:nvSpPr>
        <p:spPr>
          <a:xfrm>
            <a:off x="228600" y="685800"/>
            <a:ext cx="8458200" cy="5486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BORN AGAIN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Having received in baptism: salvation, forgiveness of sins, and the promise of everlasting life with God.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DAILY REPENTANCE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The realization every day that you are a sinner, but through your baptism into Jesus Christ you are redeemed and forgiven.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BODY OF CHRIST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All of the saints, past, present, and future – who live in the promise of salvation in Jesus Christ for eternity.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500"/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Field-trip TIME!"/>
          <p:cNvSpPr txBox="1"/>
          <p:nvPr/>
        </p:nvSpPr>
        <p:spPr>
          <a:xfrm>
            <a:off x="45719" y="2492375"/>
            <a:ext cx="9052562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800"/>
            </a:lvl1pPr>
          </a:lstStyle>
          <a:p>
            <a:pPr/>
            <a:r>
              <a:t>Field-trip TIME!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Field-trip Reflections"/>
          <p:cNvSpPr txBox="1"/>
          <p:nvPr/>
        </p:nvSpPr>
        <p:spPr>
          <a:xfrm>
            <a:off x="45719" y="19589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Field-trip Reflections </a:t>
            </a:r>
          </a:p>
        </p:txBody>
      </p:sp>
      <p:sp>
        <p:nvSpPr>
          <p:cNvPr id="77" name="Write down anything you learned about baptism."/>
          <p:cNvSpPr txBox="1"/>
          <p:nvPr/>
        </p:nvSpPr>
        <p:spPr>
          <a:xfrm>
            <a:off x="-259081" y="2887980"/>
            <a:ext cx="9052562" cy="1082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Write down anything you learned about baptism.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Read Matthew 3:11"/>
          <p:cNvSpPr txBox="1"/>
          <p:nvPr/>
        </p:nvSpPr>
        <p:spPr>
          <a:xfrm>
            <a:off x="45719" y="9144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Matthew 3:11</a:t>
            </a:r>
          </a:p>
        </p:txBody>
      </p:sp>
      <p:sp>
        <p:nvSpPr>
          <p:cNvPr id="81" name="Who is John talking about?…"/>
          <p:cNvSpPr txBox="1"/>
          <p:nvPr/>
        </p:nvSpPr>
        <p:spPr>
          <a:xfrm>
            <a:off x="502919" y="1783079"/>
            <a:ext cx="8138161" cy="405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Who is John talking about?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What does John say about baptism?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Why did he mention fire?</a:t>
            </a:r>
          </a:p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God has captured us with His </a:t>
            </a:r>
            <a:r>
              <a:rPr u="sng"/>
              <a:t>love</a:t>
            </a:r>
            <a:r>
              <a:t> and saved us from the battle of death in our lives.  The Holy Spirit </a:t>
            </a:r>
            <a:r>
              <a:rPr u="sng"/>
              <a:t>purifies</a:t>
            </a:r>
            <a:r>
              <a:t> us through the waters of baptism.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Read Matthew 3:13-17"/>
          <p:cNvSpPr txBox="1"/>
          <p:nvPr/>
        </p:nvSpPr>
        <p:spPr>
          <a:xfrm>
            <a:off x="45719" y="5334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Matthew 3:13-17</a:t>
            </a:r>
          </a:p>
        </p:txBody>
      </p:sp>
      <p:sp>
        <p:nvSpPr>
          <p:cNvPr id="85" name="Four Reasons for Christ’s Baptism:…"/>
          <p:cNvSpPr txBox="1"/>
          <p:nvPr/>
        </p:nvSpPr>
        <p:spPr>
          <a:xfrm>
            <a:off x="502919" y="1402079"/>
            <a:ext cx="8595361" cy="405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514350" indent="-57150">
              <a:defRPr b="1" sz="3200"/>
            </a:pPr>
            <a:r>
              <a:t>Four Reasons for Christ</a:t>
            </a:r>
            <a:r>
              <a:t>’</a:t>
            </a:r>
            <a:r>
              <a:t>s Baptism:</a:t>
            </a:r>
          </a:p>
          <a:p>
            <a:pPr lvl="1" marL="971550" indent="-514350">
              <a:buSzPct val="100000"/>
              <a:buAutoNum type="arabicPeriod" startAt="1"/>
              <a:defRPr sz="3200"/>
            </a:pPr>
            <a:r>
              <a:t>It indicated God the Father &amp; the Holy Spirit approved of Jesus.</a:t>
            </a:r>
          </a:p>
          <a:p>
            <a:pPr lvl="1" marL="971550" indent="-514350">
              <a:buSzPct val="100000"/>
              <a:buAutoNum type="arabicPeriod" startAt="1"/>
              <a:defRPr sz="3200"/>
            </a:pPr>
            <a:r>
              <a:t>John publicly announced the arrival of the Messiah and the beginning of Jesus</a:t>
            </a:r>
            <a:r>
              <a:t>’</a:t>
            </a:r>
            <a:r>
              <a:t> ministry.</a:t>
            </a:r>
          </a:p>
          <a:p>
            <a:pPr lvl="1" marL="971550" indent="-514350">
              <a:buSzPct val="100000"/>
              <a:buAutoNum type="arabicPeriod" startAt="1"/>
              <a:defRPr sz="3200"/>
            </a:pPr>
            <a:r>
              <a:t>Jesus identified with human sin and became our substitute.</a:t>
            </a:r>
          </a:p>
          <a:p>
            <a:pPr lvl="1" marL="971550" indent="-514350">
              <a:buSzPct val="100000"/>
              <a:buAutoNum type="arabicPeriod" startAt="1"/>
              <a:defRPr sz="3200"/>
            </a:pPr>
            <a:r>
              <a:t>It</a:t>
            </a:r>
            <a:r>
              <a:t>’</a:t>
            </a:r>
            <a:r>
              <a:t>s an example for Jesus</a:t>
            </a:r>
            <a:r>
              <a:t>’</a:t>
            </a:r>
            <a:r>
              <a:t> followers (US!).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Read Mark 16:15-16"/>
          <p:cNvSpPr txBox="1"/>
          <p:nvPr/>
        </p:nvSpPr>
        <p:spPr>
          <a:xfrm>
            <a:off x="45719" y="21113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Mark 16:15-16</a:t>
            </a:r>
          </a:p>
        </p:txBody>
      </p:sp>
      <p:sp>
        <p:nvSpPr>
          <p:cNvPr id="89" name="What does Jesus say about baptism?"/>
          <p:cNvSpPr txBox="1"/>
          <p:nvPr/>
        </p:nvSpPr>
        <p:spPr>
          <a:xfrm>
            <a:off x="502919" y="3059430"/>
            <a:ext cx="8595361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What does Jesus say about baptism?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mall Catechism pg. 24"/>
          <p:cNvSpPr txBox="1"/>
          <p:nvPr/>
        </p:nvSpPr>
        <p:spPr>
          <a:xfrm>
            <a:off x="45719" y="21113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Small Catechism pg. 24</a:t>
            </a:r>
          </a:p>
        </p:txBody>
      </p:sp>
      <p:sp>
        <p:nvSpPr>
          <p:cNvPr id="93" name="What benefits does baptism give?"/>
          <p:cNvSpPr txBox="1"/>
          <p:nvPr/>
        </p:nvSpPr>
        <p:spPr>
          <a:xfrm>
            <a:off x="502919" y="3059430"/>
            <a:ext cx="8595361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What benefits does baptism give?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At your table,…"/>
          <p:cNvSpPr txBox="1"/>
          <p:nvPr/>
        </p:nvSpPr>
        <p:spPr>
          <a:xfrm>
            <a:off x="45719" y="887730"/>
            <a:ext cx="9052562" cy="424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 algn="ctr">
              <a:defRPr b="1" sz="3600"/>
            </a:pPr>
            <a:r>
              <a:t>At your table, </a:t>
            </a:r>
          </a:p>
          <a:p>
            <a:pPr marL="514350" indent="-514350" algn="ctr">
              <a:defRPr b="1" sz="3600"/>
            </a:pPr>
            <a:r>
              <a:t>reflect with these questions:</a:t>
            </a:r>
          </a:p>
          <a:p>
            <a:pPr marL="514350" indent="-514350" algn="ctr">
              <a:defRPr b="1" sz="3600"/>
            </a:pP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chemeClr val="accent2"/>
                </a:solidFill>
              </a:defRPr>
            </a:pPr>
            <a:r>
              <a:t>Do you think people have to be baptized to go to heaven?  Why?</a:t>
            </a: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rgbClr val="558ED5"/>
                </a:solidFill>
              </a:defRPr>
            </a:pPr>
            <a:r>
              <a:t>If we are forgiven in baptism, why do we sin afterwards?</a:t>
            </a: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rgbClr val="984807"/>
                </a:solidFill>
              </a:defRPr>
            </a:pPr>
            <a:r>
              <a:t>Can only pastors baptize?  Why?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Reminder…"/>
          <p:cNvSpPr txBox="1"/>
          <p:nvPr>
            <p:ph type="body" idx="4294967295"/>
          </p:nvPr>
        </p:nvSpPr>
        <p:spPr>
          <a:xfrm>
            <a:off x="-1" y="304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 u="sng">
                <a:latin typeface="Arial"/>
                <a:ea typeface="Arial"/>
                <a:cs typeface="Arial"/>
                <a:sym typeface="Arial"/>
              </a:defRPr>
            </a:pPr>
            <a:r>
              <a:t>Reminder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15 sermon notes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&amp; 15 service hours due by May 1</a:t>
            </a:r>
            <a:r>
              <a:rPr baseline="30000"/>
              <a:t>st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Mystery Night 26 postcard copy.jpg" descr="Mystery Night 26 postcard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4790" y="-50482"/>
            <a:ext cx="10353581" cy="69589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Have a wonderful week!  Go in peace and serve the Lord!"/>
          <p:cNvSpPr txBox="1"/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a wonderful week!  Go in peace and serve the Lord!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