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https://www.youtube.com/embed/numFmFFoLh4?feature=oembed" TargetMode="External"/><Relationship Id="rId3" Type="http://schemas.openxmlformats.org/officeDocument/2006/relationships/image" Target="../media/image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Mar. 9,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Ezra was a descendant of _____.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Aaron</a:t>
            </a:r>
          </a:p>
          <a:p>
            <a:pPr marL="1028700" indent="-1028700">
              <a:buFontTx/>
              <a:buAutoNum type="alphaUcPeriod" startAt="1"/>
            </a:pPr>
            <a:r>
              <a:t>Abraham</a:t>
            </a:r>
          </a:p>
          <a:p>
            <a:pPr marL="1028700" indent="-1028700">
              <a:buFontTx/>
              <a:buAutoNum type="alphaUcPeriod" startAt="1"/>
            </a:pPr>
            <a:r>
              <a:t>Paul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810000" y="5181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_______ was a cupbearer to the king of Persia.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Ezra</a:t>
            </a:r>
          </a:p>
          <a:p>
            <a:pPr marL="1028700" indent="-1028700">
              <a:buFontTx/>
              <a:buAutoNum type="alphaUcPeriod" startAt="1"/>
            </a:pPr>
            <a:r>
              <a:t>Nehemiah</a:t>
            </a:r>
          </a:p>
          <a:p>
            <a:pPr marL="1028700" indent="-1028700">
              <a:buFontTx/>
              <a:buAutoNum type="alphaUcPeriod" startAt="1"/>
            </a:pPr>
            <a:r>
              <a:t>Artaxerxes</a:t>
            </a:r>
          </a:p>
          <a:p>
            <a:pPr marL="1028700" indent="-1028700">
              <a:buFontTx/>
              <a:buAutoNum type="alphaUcPeriod" startAt="1"/>
            </a:pPr>
            <a:r>
              <a:t>Isaiah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810000" y="62484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3. Nehemiah recruited people to help: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Destroy Israel’s enemies</a:t>
            </a:r>
          </a:p>
          <a:p>
            <a:pPr marL="1028700" indent="-1028700">
              <a:buFontTx/>
              <a:buAutoNum type="alphaUcPeriod" startAt="1"/>
            </a:pPr>
            <a:r>
              <a:t>Rebuild Bethlehem’s walls</a:t>
            </a:r>
          </a:p>
          <a:p>
            <a:pPr marL="1028700" indent="-1028700">
              <a:buFontTx/>
              <a:buAutoNum type="alphaUcPeriod" startAt="1"/>
            </a:pPr>
            <a:r>
              <a:t>Rebuild Jerusalem’s walls</a:t>
            </a:r>
          </a:p>
          <a:p>
            <a:pPr marL="1028700" indent="-1028700">
              <a:buFontTx/>
              <a:buAutoNum type="alphaUcPeriod" startAt="1"/>
            </a:pPr>
            <a:r>
              <a:t>Kill King Artaxerxes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810000" y="7467600"/>
            <a:ext cx="10058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Ezra led a ______ at the temple once the walls were finished. 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Worship service</a:t>
            </a:r>
          </a:p>
          <a:p>
            <a:pPr marL="1028700" indent="-1028700">
              <a:buFontTx/>
              <a:buAutoNum type="alphaUcPeriod" startAt="1"/>
            </a:pPr>
            <a:r>
              <a:t>Day of fasting</a:t>
            </a:r>
          </a:p>
          <a:p>
            <a:pPr marL="1028700" indent="-1028700">
              <a:buFontTx/>
              <a:buAutoNum type="alphaUcPeriod" startAt="1"/>
            </a:pPr>
            <a:r>
              <a:t>Sermon</a:t>
            </a:r>
          </a:p>
          <a:p>
            <a:pPr marL="1028700" indent="-1028700">
              <a:buFontTx/>
              <a:buAutoNum type="alphaUcPeriod" startAt="1"/>
            </a:pPr>
            <a:r>
              <a:t>Both A &amp; C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810000" y="86868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________ was the last prophet before John the Baptist.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Nehemiah</a:t>
            </a:r>
          </a:p>
          <a:p>
            <a:pPr marL="1028700" indent="-1028700">
              <a:buFontTx/>
              <a:buAutoNum type="alphaUcPeriod" startAt="1"/>
            </a:pPr>
            <a:r>
              <a:t>Obadiah</a:t>
            </a:r>
          </a:p>
          <a:p>
            <a:pPr marL="1028700" indent="-1028700">
              <a:buFontTx/>
              <a:buAutoNum type="alphaUcPeriod" startAt="1"/>
            </a:pPr>
            <a:r>
              <a:t>Ezra</a:t>
            </a:r>
          </a:p>
          <a:p>
            <a:pPr marL="1028700" indent="-1028700">
              <a:buFontTx/>
              <a:buAutoNum type="alphaUcPeriod" startAt="1"/>
            </a:pPr>
            <a:r>
              <a:t>Malachi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86868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1300"/>
            </a:lvl1pPr>
          </a:lstStyle>
          <a:p>
            <a:pPr/>
            <a:r>
              <a:t>Today’s video was created by Pastor Peter &amp; Steph Johnson… long before they started dating… ;)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The Birth of the King" descr="The Birth of the King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The Birth of the King" aiw:author="FaithLutheranYouth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0"/>
            <a:ext cx="24384001" cy="137160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22.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6095" t="5691" r="6815" b="56095"/>
          <a:stretch>
            <a:fillRect/>
          </a:stretch>
        </p:blipFill>
        <p:spPr>
          <a:xfrm rot="16200000">
            <a:off x="5350431" y="3053404"/>
            <a:ext cx="13683137" cy="7772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6095" t="5692" r="6816" b="56095"/>
          <a:stretch>
            <a:fillRect/>
          </a:stretch>
        </p:blipFill>
        <p:spPr>
          <a:xfrm rot="16200000">
            <a:off x="-6428851" y="-15211947"/>
            <a:ext cx="38232306" cy="217170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4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“In the beginning was the Word</a:t>
            </a:r>
            <a:r>
              <a:t>…”</a:t>
            </a:r>
            <a:r>
              <a:t> – John 1:1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Points us back to “Let </a:t>
            </a:r>
            <a:r>
              <a:rPr u="sng"/>
              <a:t>us</a:t>
            </a:r>
            <a:r>
              <a:t> make man in our image” – Genesis 1:26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Connection?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Jesus, God’s Son, has been around forever!  Now he’s in the flesh</a:t>
            </a:r>
            <a:r>
              <a:t>… for us!!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“Law was given through Moses” (pg. 310)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10 Commandments &amp; other Jewish laws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Law points us to our sins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“Grace and truth came through Jesus Christ”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Christ’s death &amp; resurrection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Gospel points us to forgiveness 					&amp; eternal life found in Christ!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4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Angel Gabriel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Appeared to Daniel in the Old Testament and explained visions to him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Appeared to Zechariah in the New Testament and foretold of his son’s birth (John the Baptist)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Appears to Mary in the New Testament and foretold of her son’s birth (Jesus)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What are angels?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God’s messengers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4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Covenant Connections/Fulfillments</a:t>
            </a:r>
            <a:endParaRPr sz="4000"/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“The Lord God will give him the throne of his father David, and he will reign over Jacob’s descendants forever; his kingdom will never end.”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Davidic Covenant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“He has helped his servant Israel, remember to be merciful to Abraham and his descendants forever, just as he promised our ancestors.”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Abrahamic Covenant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Why did Joseph want to divorce Mary? (pg. 312)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were engaged and Mary’s pregnant</a:t>
            </a:r>
            <a:r>
              <a:t>… doesn’t look good!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 punishment for being pregnant out-of-wedlock was stoning to death.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Then an angel appears in a dream and changes Joseph’s mind... </a:t>
            </a:r>
          </a:p>
          <a:p>
            <a:pPr>
              <a:defRPr b="1"/>
            </a:pPr>
            <a:r>
              <a:t>“He will save his people from their sins.”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Immanuel = God with us!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God is finally here in the flesh! (Incarnation)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 prophets were right!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God has kept his promises!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“No guest room available</a:t>
            </a:r>
            <a:r>
              <a:t>…” what?!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Not an inn.  At the time, no middle-easterner would’ve turned away a pregnant woman.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“place for guests” – probably stayed with Joseph’s family – who also had to register in the city of their ancestors: Bethlehem.</a:t>
            </a:r>
          </a:p>
          <a:p>
            <a:pPr>
              <a:defRPr b="1"/>
            </a:pPr>
            <a:r>
              <a:t>After Jesus is born, who were told first?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Shepherds!  They had stinky, grueling jobs</a:t>
            </a:r>
            <a:r>
              <a:t>…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Did you know? The flocks of sheep reserved for temple sacrifice were kept in the fields near Bethlehem.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Shepherds spread the news of Jesus!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King Herod (ruled 40-4BC)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Roman client king of Judea (in other words – he worked for Caeser in Rome)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Great builder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Built an artificial harbor in Caesarea</a:t>
            </a:r>
            <a:endParaRPr sz="4800"/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Rebuilt/added on to Temple in Jerusalem</a:t>
            </a:r>
            <a:endParaRPr sz="4800"/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Paranoid ruler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K</a:t>
            </a:r>
            <a:r>
              <a:t>illed members of his family</a:t>
            </a:r>
            <a:endParaRPr sz="4800"/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Killed boys under age of 2 in Bethlehem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59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Magi (aka Wise Men)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don’t know how many there were</a:t>
            </a:r>
            <a:r>
              <a:t>… never stated.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Followed star to Israel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arrived in Jerusalem first and then Bethlehem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Knew Micah’s prophecy that the king of Israel would come out of Bethlehem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worshiped Jesus perhaps months or years after he was born.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They didn’t go back to report to Herod and he was furious!</a:t>
            </a:r>
          </a:p>
          <a:p>
            <a:pPr>
              <a:defRPr b="1"/>
            </a:pPr>
            <a:r>
              <a:t>Joseph, Mary &amp; Jesus fled to Egypt			  until Herod died in 4BC.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22 Notes</a:t>
            </a:r>
          </a:p>
        </p:txBody>
      </p: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The Bible is silent about Jesus’ childhood until he’s 12 years old.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Family celebrated Passover in Jerusalem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stayed behind in the Temple “listening and asking questions” of the teachers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Parents searched for him for 3 days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“Didn’t you know I had to be in my Father’s house?”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Answer a “Join the Story” question on your worksheet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Box 3"/>
          <p:cNvSpPr txBox="1"/>
          <p:nvPr/>
        </p:nvSpPr>
        <p:spPr>
          <a:xfrm>
            <a:off x="4358640" y="5181600"/>
            <a:ext cx="16123920" cy="44119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sz="9600"/>
            </a:pPr>
            <a:r>
              <a:t> </a:t>
            </a:r>
            <a:r>
              <a:rPr b="1"/>
              <a:t>For Next Sunday:</a:t>
            </a:r>
            <a:endParaRPr b="1"/>
          </a:p>
          <a:p>
            <a:pPr lvl="1" marL="457200" indent="0">
              <a:buSzPct val="100000"/>
              <a:buFont typeface="Arial"/>
              <a:buChar char="•"/>
              <a:defRPr b="1" sz="8800"/>
            </a:pPr>
            <a:r>
              <a:t> Read Chapter 23</a:t>
            </a:r>
          </a:p>
          <a:p>
            <a:pPr lvl="1" marL="457200" indent="0">
              <a:buSzPct val="100000"/>
              <a:buFont typeface="Arial"/>
              <a:buChar char="•"/>
              <a:defRPr b="1" sz="8800"/>
            </a:pPr>
            <a:r>
              <a:t> Memorize John 3:16-17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4358640" y="5181600"/>
            <a:ext cx="16123920" cy="612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sz="9600"/>
            </a:pPr>
            <a:r>
              <a:t> </a:t>
            </a:r>
            <a:r>
              <a:rPr b="1"/>
              <a:t>THANK YOU to everyone who helped with our Spaghetti Dinner and Diaper-packing event this past week!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3"/>
          <p:cNvSpPr txBox="1"/>
          <p:nvPr/>
        </p:nvSpPr>
        <p:spPr>
          <a:xfrm>
            <a:off x="2104013" y="4183422"/>
            <a:ext cx="19616697" cy="9517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b="1" sz="8700"/>
            </a:pPr>
            <a:r>
              <a:t> Invite EVERYONE you know to MYSTERY NIGHT TONIGHT @ 7pm!</a:t>
            </a:r>
          </a:p>
          <a:p>
            <a:pPr>
              <a:buSzPct val="100000"/>
              <a:buFont typeface="Arial"/>
              <a:buChar char="•"/>
              <a:defRPr sz="8700"/>
            </a:pPr>
            <a:r>
              <a:t> Discover the mystery activities!</a:t>
            </a:r>
          </a:p>
          <a:p>
            <a:pPr>
              <a:buSzPct val="100000"/>
              <a:buFont typeface="Arial"/>
              <a:buChar char="•"/>
              <a:defRPr sz="8700"/>
            </a:pPr>
            <a:r>
              <a:t> Past mysteries have been: laser tag, bungee basketball, sumo wrestling, bubble soccer, human foosball, and more!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Mystery Night 25 postcard.jpg" descr="Mystery Night 25 postcar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8634" y="-1"/>
            <a:ext cx="2040673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