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Feb. 9,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rPr sz="10800"/>
              <a:t>on last week’s Chapter 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______ helped King ______ interpret his dreams.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Ezekiel, Nebuchadnezzar</a:t>
            </a:r>
          </a:p>
          <a:p>
            <a:pPr marL="1028700" indent="-1028700">
              <a:buFontTx/>
              <a:buAutoNum type="alphaUcPeriod" startAt="1"/>
            </a:pPr>
            <a:r>
              <a:t>Daniel, Nebuchadnezzar</a:t>
            </a:r>
          </a:p>
          <a:p>
            <a:pPr marL="1028700" indent="-1028700">
              <a:buFontTx/>
              <a:buAutoNum type="alphaUcPeriod" startAt="1"/>
            </a:pPr>
            <a:r>
              <a:t>Cyrus, Shadrach</a:t>
            </a:r>
          </a:p>
          <a:p>
            <a:pPr marL="1028700" indent="-1028700">
              <a:buFontTx/>
              <a:buAutoNum type="alphaUcPeriod" startAt="1"/>
            </a:pPr>
            <a:r>
              <a:t>Abednego, Cyrus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6248400"/>
            <a:ext cx="9906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______ was made ruler of the province of Babylon.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Shadrach</a:t>
            </a:r>
          </a:p>
          <a:p>
            <a:pPr marL="1028700" indent="-1028700">
              <a:buFontTx/>
              <a:buAutoNum type="alphaUcPeriod" startAt="1"/>
            </a:pPr>
            <a:r>
              <a:t>Jeremiah</a:t>
            </a:r>
          </a:p>
          <a:p>
            <a:pPr marL="1028700" indent="-1028700">
              <a:buFontTx/>
              <a:buAutoNum type="alphaUcPeriod" startAt="1"/>
            </a:pPr>
            <a:r>
              <a:t>Daniel</a:t>
            </a:r>
          </a:p>
          <a:p>
            <a:pPr marL="1028700" indent="-1028700">
              <a:buFontTx/>
              <a:buAutoNum type="alphaUcPeriod" startAt="1"/>
            </a:pPr>
            <a:r>
              <a:t>Meshach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74676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______ men walked around unharmed inside the furnace.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2</a:t>
            </a:r>
          </a:p>
          <a:p>
            <a:pPr marL="1028700" indent="-1028700">
              <a:buFontTx/>
              <a:buAutoNum type="alphaUcPeriod" startAt="1"/>
            </a:pPr>
            <a:r>
              <a:t>3</a:t>
            </a:r>
          </a:p>
          <a:p>
            <a:pPr marL="1028700" indent="-1028700">
              <a:buFontTx/>
              <a:buAutoNum type="alphaUcPeriod" startAt="1"/>
            </a:pPr>
            <a:r>
              <a:t>4</a:t>
            </a:r>
          </a:p>
          <a:p>
            <a:pPr marL="1028700" indent="-1028700">
              <a:buFontTx/>
              <a:buAutoNum type="alphaUcPeriod" startAt="1"/>
            </a:pPr>
            <a:r>
              <a:t>5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7467600"/>
            <a:ext cx="2743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What did Daniel do when he heard about King Darius’ decree about worshiping the king?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He threw himself into a lion’s den.</a:t>
            </a:r>
          </a:p>
          <a:p>
            <a:pPr marL="1028700" indent="-1028700">
              <a:buFontTx/>
              <a:buAutoNum type="alphaUcPeriod" startAt="1"/>
            </a:pPr>
            <a:r>
              <a:t>He prayed with his windows open.</a:t>
            </a:r>
          </a:p>
          <a:p>
            <a:pPr marL="1028700" indent="-1028700">
              <a:buFontTx/>
              <a:buAutoNum type="alphaUcPeriod" startAt="1"/>
            </a:pPr>
            <a:r>
              <a:t>He didn’t bow down to King Darius.</a:t>
            </a:r>
          </a:p>
          <a:p>
            <a:pPr marL="1028700" indent="-1028700">
              <a:buFontTx/>
              <a:buAutoNum type="alphaUcPeriod" startAt="1"/>
            </a:pPr>
            <a:r>
              <a:t>None of the above.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6400800"/>
            <a:ext cx="1341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2286000"/>
            <a:ext cx="16459200" cy="3717231"/>
          </a:xfrm>
          <a:prstGeom prst="rect">
            <a:avLst/>
          </a:prstGeom>
        </p:spPr>
        <p:txBody>
          <a:bodyPr/>
          <a:lstStyle>
            <a:lvl1pPr algn="l" defTabSz="1554480">
              <a:defRPr sz="6630"/>
            </a:lvl1pPr>
          </a:lstStyle>
          <a:p>
            <a:pPr/>
            <a:r>
              <a:t>5. Which prophet said, “For I know the plans I have for you… plans to prosper you and not to harm you, plans to give you hope and a future.”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7102474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Jeremiah</a:t>
            </a:r>
          </a:p>
          <a:p>
            <a:pPr marL="1028700" indent="-1028700">
              <a:buFontTx/>
              <a:buAutoNum type="alphaUcPeriod" startAt="1"/>
            </a:pPr>
            <a:r>
              <a:t>Isaiah</a:t>
            </a:r>
          </a:p>
          <a:p>
            <a:pPr marL="1028700" indent="-1028700">
              <a:buFontTx/>
              <a:buAutoNum type="alphaUcPeriod" startAt="1"/>
            </a:pPr>
            <a:r>
              <a:t>Ezekiel</a:t>
            </a:r>
          </a:p>
          <a:p>
            <a:pPr marL="1028700" indent="-1028700">
              <a:buFontTx/>
              <a:buAutoNum type="alphaUcPeriod" startAt="1"/>
            </a:pPr>
            <a:r>
              <a:t>Obadiah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7162800"/>
            <a:ext cx="4876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200" y="22860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This king permitted Jewish exiles to return to Jerusalem.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800" y="563880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Belshazzar</a:t>
            </a:r>
          </a:p>
          <a:p>
            <a:pPr marL="1028700" indent="-1028700">
              <a:buFontTx/>
              <a:buAutoNum type="alphaUcPeriod" startAt="1"/>
            </a:pPr>
            <a:r>
              <a:t>Hezekiah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10000" y="6858000"/>
            <a:ext cx="4876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y2mate.com - The Bible Story Chapter 19_480p.mp4" descr="y2mate.com - The Bible Story Chapter 19_48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049" y="0"/>
            <a:ext cx="2434590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57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19.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60227" y="-151544"/>
            <a:ext cx="15023173" cy="13867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19 Notes</a:t>
            </a:r>
          </a:p>
        </p:txBody>
      </p:sp>
      <p:sp>
        <p:nvSpPr>
          <p:cNvPr id="149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 marL="672084" indent="-672084" defTabSz="1792223">
              <a:defRPr sz="6272"/>
            </a:pPr>
            <a:r>
              <a:t>“The LORD moved the heart of Cyrus king of Persia</a:t>
            </a:r>
            <a:r>
              <a:t>…” (pg. 263) to rebuild God’s Temple and allow the Israelites to go back home!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The King ordered people to give the Israelites money, goods, and livestock to help in the effort.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The items that Nebuchadnezzar carried out of the Temple years earlier, were given back to the Israelites.</a:t>
            </a:r>
          </a:p>
          <a:p>
            <a:pPr marL="672084" indent="-672084" defTabSz="1792223">
              <a:defRPr sz="6272"/>
            </a:pPr>
            <a:r>
              <a:t>Who was </a:t>
            </a:r>
            <a:r>
              <a:rPr b="1"/>
              <a:t>Zerubbabel</a:t>
            </a:r>
            <a:r>
              <a:t>?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Grandson of Jehoiachin (&lt;—who was he?)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In the line of David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Made governor of Judah</a:t>
            </a:r>
          </a:p>
          <a:p>
            <a:pPr lvl="1" marL="1008126" indent="-560070" defTabSz="1792223">
              <a:spcBef>
                <a:spcPts val="1300"/>
              </a:spcBef>
              <a:defRPr sz="5488"/>
            </a:pPr>
            <a:r>
              <a:t>Good guy!  </a:t>
            </a:r>
            <a:r>
              <a:rPr sz="4704"/>
              <a:t>Started rebuilding the Temple.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19 Notes</a:t>
            </a:r>
          </a:p>
        </p:txBody>
      </p:sp>
      <p:sp>
        <p:nvSpPr>
          <p:cNvPr id="15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“Despite their fear of the peoples around them</a:t>
            </a:r>
            <a:r>
              <a:t>… they sacrificed burnt offerings...” (pg. 264)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</a:t>
            </a:r>
            <a:r>
              <a:t>h</a:t>
            </a:r>
            <a:r>
              <a:t>y were the Israelites fearful?</a:t>
            </a:r>
          </a:p>
          <a:p>
            <a:pPr/>
            <a:r>
              <a:t>Israel was worshiping God again in the Promised Land.  But their neighbors had other intentions...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Read the last 3 paragraphs on pg. 265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Israel’s enemies were trying to disrupt God’s ministry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work on the Temple came to a standstill (pg. 266)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Who tries to disrupt you from doing God’s		   work?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Satan, the world, and our sinful nature!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Praise Jesus He conquered them for us!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19 Notes</a:t>
            </a:r>
          </a:p>
        </p:txBody>
      </p:sp>
      <p:sp>
        <p:nvSpPr>
          <p:cNvPr id="15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Opposing forces hindered the temple reconstruction for 6 years and stopped it for another 10 years.</a:t>
            </a:r>
          </a:p>
          <a:p>
            <a:pPr>
              <a:lnSpc>
                <a:spcPct val="90000"/>
              </a:lnSpc>
            </a:pPr>
            <a:r>
              <a:t>God helped jump start the project by sending his prophets: </a:t>
            </a:r>
            <a:r>
              <a:rPr b="1"/>
              <a:t>Haggai and Zechariah</a:t>
            </a:r>
            <a:endParaRPr b="1"/>
          </a:p>
          <a:p>
            <a:pPr>
              <a:lnSpc>
                <a:spcPct val="90000"/>
              </a:lnSpc>
              <a:defRPr b="1"/>
            </a:pPr>
            <a:r>
              <a:t>Haggai’s main message: </a:t>
            </a:r>
            <a:r>
              <a:rPr b="0"/>
              <a:t>God had not forgotten his covenant with Abraham.  Be strong for I am with you.</a:t>
            </a:r>
            <a:endParaRPr b="0"/>
          </a:p>
          <a:p>
            <a:pPr>
              <a:lnSpc>
                <a:spcPct val="90000"/>
              </a:lnSpc>
              <a:defRPr b="1"/>
            </a:pPr>
            <a:r>
              <a:t>Zechariah’s main message: </a:t>
            </a:r>
            <a:r>
              <a:rPr b="0"/>
              <a:t>The temple is a sign and symbol of something greater coming. 		 Watch for the day when God will 	               	         bless Jerusalem once again.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19 Notes</a:t>
            </a:r>
          </a:p>
        </p:txBody>
      </p:sp>
      <p:sp>
        <p:nvSpPr>
          <p:cNvPr id="15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“Now I will not deal with the remnant of this people as I did in the past,” declares the LORD.  (pg. 269)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Is this good news?!  Why?</a:t>
            </a:r>
          </a:p>
          <a:p>
            <a:pPr>
              <a:defRPr b="1"/>
            </a:pPr>
            <a:r>
              <a:t>Tattenai </a:t>
            </a:r>
            <a:r>
              <a:rPr b="0"/>
              <a:t>– another governor in Persia</a:t>
            </a:r>
            <a:endParaRPr b="0"/>
          </a:p>
          <a:p>
            <a:pPr lvl="1" marL="1028700" indent="-571500">
              <a:spcBef>
                <a:spcPts val="1300"/>
              </a:spcBef>
              <a:defRPr sz="5600"/>
            </a:pPr>
            <a:r>
              <a:t>Questioned the Jews and King Cyrus on why the temple was being rebuilt.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King Cyrus told Tattenai not to interfere with the efforts, but to financially support the rebuilding!  If not, Tattenai would be killed.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Tattenai obeyed.  And the Temple was			completed!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Why did God rescue the Israelites again?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In what ways have you experienced the rescuing power of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did the Israelites do to deserve the mercy they received?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reason does God have for being merciful to you?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The Jews returned home to rebuild the temple, the dwelling place of God on earth. Why was it important for them to do this?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Where does God dwell on earth today?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TextBox 3"/>
          <p:cNvSpPr txBox="1"/>
          <p:nvPr/>
        </p:nvSpPr>
        <p:spPr>
          <a:xfrm>
            <a:off x="4358640" y="4579499"/>
            <a:ext cx="16123920" cy="4640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Read Ch. 20 of The Story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No memory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Box 3"/>
          <p:cNvSpPr txBox="1"/>
          <p:nvPr/>
        </p:nvSpPr>
        <p:spPr>
          <a:xfrm>
            <a:off x="4358640" y="4282710"/>
            <a:ext cx="16123920" cy="9098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*NO Sunday Night FLY Tonight!</a:t>
            </a:r>
          </a:p>
          <a:p>
            <a:pPr>
              <a:defRPr b="1" sz="9600"/>
            </a:pPr>
            <a:r>
              <a:t>-Enjoy the Big Game!</a:t>
            </a:r>
          </a:p>
          <a:p>
            <a:pPr>
              <a:defRPr b="1" sz="9600"/>
            </a:pPr>
          </a:p>
          <a:p>
            <a:pPr>
              <a:defRPr b="1" sz="9600"/>
            </a:pPr>
            <a:r>
              <a:t>*Sign-up on the FLY bulletin board to help with our Spaghetti Dinner on Mar. 5!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