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Text"/>
          <p:cNvSpPr txBox="1"/>
          <p:nvPr>
            <p:ph type="title"/>
          </p:nvPr>
        </p:nvSpPr>
        <p:spPr>
          <a:xfrm>
            <a:off x="6362700" y="4910137"/>
            <a:ext cx="11658600" cy="2205038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7905372" y="11270138"/>
            <a:ext cx="458828" cy="505461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BnsRrvnQKPc" TargetMode="Externa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100" y="-39675"/>
            <a:ext cx="18393800" cy="1379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Welcome…"/>
          <p:cNvSpPr txBox="1"/>
          <p:nvPr/>
        </p:nvSpPr>
        <p:spPr>
          <a:xfrm>
            <a:off x="11988544" y="3178424"/>
            <a:ext cx="6750601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Jan. 5,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 TIME</a:t>
            </a:r>
            <a:br/>
            <a:r>
              <a:t>on Ch. 14!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1. Solomon’s son ______ became the first king of the Southern Kingdom of Judah.</a:t>
            </a:r>
          </a:p>
        </p:txBody>
      </p:sp>
      <p:sp>
        <p:nvSpPr>
          <p:cNvPr id="11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Rehoboam</a:t>
            </a:r>
          </a:p>
          <a:p>
            <a:pPr marL="1028700" indent="-1028700">
              <a:buFontTx/>
              <a:buAutoNum type="alphaUcPeriod" startAt="1"/>
            </a:pPr>
            <a:r>
              <a:t>Absalom</a:t>
            </a:r>
          </a:p>
          <a:p>
            <a:pPr marL="1028700" indent="-1028700">
              <a:buFontTx/>
              <a:buAutoNum type="alphaUcPeriod" startAt="1"/>
            </a:pPr>
            <a:r>
              <a:t>Uriah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19" name="Rectangle 3"/>
          <p:cNvSpPr/>
          <p:nvPr/>
        </p:nvSpPr>
        <p:spPr>
          <a:xfrm>
            <a:off x="3810000" y="5181600"/>
            <a:ext cx="7467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2. Rehoboam followed the advice of his _________.</a:t>
            </a:r>
          </a:p>
        </p:txBody>
      </p:sp>
      <p:sp>
        <p:nvSpPr>
          <p:cNvPr id="122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Elders</a:t>
            </a:r>
          </a:p>
          <a:p>
            <a:pPr marL="1028700" indent="-1028700">
              <a:buFontTx/>
              <a:buAutoNum type="alphaUcPeriod" startAt="1"/>
            </a:pPr>
            <a:r>
              <a:t>Friends</a:t>
            </a:r>
          </a:p>
          <a:p>
            <a:pPr marL="1028700" indent="-1028700">
              <a:buFontTx/>
              <a:buAutoNum type="alphaUcPeriod" startAt="1"/>
            </a:pPr>
            <a:r>
              <a:t>Brother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23" name="Rectangle 3"/>
          <p:cNvSpPr/>
          <p:nvPr/>
        </p:nvSpPr>
        <p:spPr>
          <a:xfrm>
            <a:off x="3810000" y="6400800"/>
            <a:ext cx="7467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The nation split, just like God had warned _________.</a:t>
            </a:r>
          </a:p>
        </p:txBody>
      </p:sp>
      <p:sp>
        <p:nvSpPr>
          <p:cNvPr id="126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Noah</a:t>
            </a:r>
          </a:p>
          <a:p>
            <a:pPr marL="1028700" indent="-1028700">
              <a:buFontTx/>
              <a:buAutoNum type="alphaUcPeriod" startAt="1"/>
            </a:pPr>
            <a:r>
              <a:t>Abraham</a:t>
            </a:r>
          </a:p>
          <a:p>
            <a:pPr marL="1028700" indent="-1028700">
              <a:buFontTx/>
              <a:buAutoNum type="alphaUcPeriod" startAt="1"/>
            </a:pPr>
            <a:r>
              <a:t>Solomon</a:t>
            </a:r>
          </a:p>
          <a:p>
            <a:pPr marL="1028700" indent="-1028700">
              <a:buFontTx/>
              <a:buAutoNum type="alphaUcPeriod" startAt="1"/>
            </a:pPr>
            <a:r>
              <a:t>Elijah</a:t>
            </a:r>
          </a:p>
        </p:txBody>
      </p:sp>
      <p:sp>
        <p:nvSpPr>
          <p:cNvPr id="127" name="Rectangle 3"/>
          <p:cNvSpPr/>
          <p:nvPr/>
        </p:nvSpPr>
        <p:spPr>
          <a:xfrm>
            <a:off x="3810000" y="7467600"/>
            <a:ext cx="7467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Jeroboam became the first king of the Northern Kingdom of _______.</a:t>
            </a:r>
          </a:p>
        </p:txBody>
      </p:sp>
      <p:sp>
        <p:nvSpPr>
          <p:cNvPr id="130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Judah</a:t>
            </a:r>
          </a:p>
          <a:p>
            <a:pPr marL="1028700" indent="-1028700">
              <a:buFontTx/>
              <a:buAutoNum type="alphaUcPeriod" startAt="1"/>
            </a:pPr>
            <a:r>
              <a:t>Egypt</a:t>
            </a:r>
          </a:p>
          <a:p>
            <a:pPr marL="1028700" indent="-1028700">
              <a:buFontTx/>
              <a:buAutoNum type="alphaUcPeriod" startAt="1"/>
            </a:pPr>
            <a:r>
              <a:t>Babylon</a:t>
            </a:r>
          </a:p>
          <a:p>
            <a:pPr marL="1028700" indent="-1028700">
              <a:buFontTx/>
              <a:buAutoNum type="alphaUcPeriod" startAt="1"/>
            </a:pPr>
            <a:r>
              <a:t>Israel</a:t>
            </a:r>
          </a:p>
        </p:txBody>
      </p:sp>
      <p:sp>
        <p:nvSpPr>
          <p:cNvPr id="131" name="Rectangle 3"/>
          <p:cNvSpPr/>
          <p:nvPr/>
        </p:nvSpPr>
        <p:spPr>
          <a:xfrm>
            <a:off x="3810000" y="8686800"/>
            <a:ext cx="7467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5. Ahijah’s warning was that God would:</a:t>
            </a:r>
          </a:p>
        </p:txBody>
      </p:sp>
      <p:sp>
        <p:nvSpPr>
          <p:cNvPr id="134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Send a Savior</a:t>
            </a:r>
          </a:p>
          <a:p>
            <a:pPr marL="1028700" indent="-1028700">
              <a:buFontTx/>
              <a:buAutoNum type="alphaUcPeriod" startAt="1"/>
            </a:pPr>
            <a:r>
              <a:t>Uproot Israel</a:t>
            </a:r>
          </a:p>
          <a:p>
            <a:pPr marL="1028700" indent="-1028700">
              <a:buFontTx/>
              <a:buAutoNum type="alphaUcPeriod" startAt="1"/>
            </a:pPr>
            <a:r>
              <a:t>Send more messengers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35" name="Rectangle 3"/>
          <p:cNvSpPr/>
          <p:nvPr/>
        </p:nvSpPr>
        <p:spPr>
          <a:xfrm>
            <a:off x="3810000" y="6400800"/>
            <a:ext cx="7467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6. Many kings of the split kingdom built ______ to false gods.</a:t>
            </a:r>
          </a:p>
        </p:txBody>
      </p:sp>
      <p:sp>
        <p:nvSpPr>
          <p:cNvPr id="13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Restaurants</a:t>
            </a:r>
          </a:p>
          <a:p>
            <a:pPr marL="1028700" indent="-1028700">
              <a:buFontTx/>
              <a:buAutoNum type="alphaUcPeriod" startAt="1"/>
            </a:pPr>
            <a:r>
              <a:t>Pyramids</a:t>
            </a:r>
          </a:p>
          <a:p>
            <a:pPr marL="1028700" indent="-1028700">
              <a:buFontTx/>
              <a:buAutoNum type="alphaUcPeriod" startAt="1"/>
            </a:pPr>
            <a:r>
              <a:t>Shrines</a:t>
            </a:r>
          </a:p>
          <a:p>
            <a:pPr marL="1028700" indent="-1028700">
              <a:buFontTx/>
              <a:buAutoNum type="alphaUcPeriod" startAt="1"/>
            </a:pPr>
            <a:r>
              <a:t>World wonders</a:t>
            </a:r>
          </a:p>
        </p:txBody>
      </p:sp>
      <p:sp>
        <p:nvSpPr>
          <p:cNvPr id="139" name="Rectangle 3"/>
          <p:cNvSpPr/>
          <p:nvPr/>
        </p:nvSpPr>
        <p:spPr>
          <a:xfrm>
            <a:off x="3810000" y="7467600"/>
            <a:ext cx="7467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7. This king’s heart was “fully committed to the Lord all his life.”</a:t>
            </a:r>
          </a:p>
        </p:txBody>
      </p:sp>
      <p:sp>
        <p:nvSpPr>
          <p:cNvPr id="142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Asa</a:t>
            </a:r>
          </a:p>
          <a:p>
            <a:pPr marL="1028700" indent="-1028700">
              <a:buFontTx/>
              <a:buAutoNum type="alphaUcPeriod" startAt="1"/>
            </a:pPr>
            <a:r>
              <a:t>Zimri</a:t>
            </a:r>
          </a:p>
          <a:p>
            <a:pPr marL="1028700" indent="-1028700">
              <a:buFontTx/>
              <a:buAutoNum type="alphaUcPeriod" startAt="1"/>
            </a:pPr>
            <a:r>
              <a:t>Omri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43" name="Rectangle 3"/>
          <p:cNvSpPr/>
          <p:nvPr/>
        </p:nvSpPr>
        <p:spPr>
          <a:xfrm>
            <a:off x="3810000" y="5181600"/>
            <a:ext cx="4267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8. True or False: God approved of kings who encouraged worship of God.</a:t>
            </a:r>
          </a:p>
        </p:txBody>
      </p:sp>
      <p:sp>
        <p:nvSpPr>
          <p:cNvPr id="146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True</a:t>
            </a:r>
          </a:p>
          <a:p>
            <a:pPr marL="1028700" indent="-1028700">
              <a:buFontTx/>
              <a:buAutoNum type="alphaUcPeriod" startAt="1"/>
            </a:pPr>
            <a:r>
              <a:t>False</a:t>
            </a:r>
          </a:p>
        </p:txBody>
      </p:sp>
      <p:sp>
        <p:nvSpPr>
          <p:cNvPr id="147" name="Rectangle 3"/>
          <p:cNvSpPr/>
          <p:nvPr/>
        </p:nvSpPr>
        <p:spPr>
          <a:xfrm>
            <a:off x="3810000" y="5181600"/>
            <a:ext cx="3962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y2mate.com - The Story chapter 15   God's messengers_360p.mp4" descr="y2mate.com - The Story chapter 15   God's messengers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658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4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15.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15 Notes</a:t>
            </a:r>
          </a:p>
        </p:txBody>
      </p:sp>
      <p:sp>
        <p:nvSpPr>
          <p:cNvPr id="156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 marL="678941" indent="-678941" defTabSz="1810511">
              <a:lnSpc>
                <a:spcPct val="90000"/>
              </a:lnSpc>
              <a:defRPr sz="6336"/>
            </a:pPr>
            <a:r>
              <a:t>Elijah – the only prophet of God in Israel</a:t>
            </a:r>
          </a:p>
          <a:p>
            <a:pPr marL="678941" indent="-678941" defTabSz="1810511">
              <a:lnSpc>
                <a:spcPct val="90000"/>
              </a:lnSpc>
              <a:defRPr sz="6336"/>
            </a:pPr>
            <a:r>
              <a:t>Challenges the 450 prophets of Baal on Mt. Carmel</a:t>
            </a:r>
          </a:p>
          <a:p>
            <a:pPr lvl="1" marL="1018413" indent="-565784" defTabSz="1810511">
              <a:lnSpc>
                <a:spcPct val="90000"/>
              </a:lnSpc>
              <a:spcBef>
                <a:spcPts val="1300"/>
              </a:spcBef>
              <a:defRPr sz="5544"/>
            </a:pPr>
            <a:r>
              <a:t>Baal prophets sacrifices a bull &amp; builds an altar</a:t>
            </a:r>
          </a:p>
          <a:p>
            <a:pPr lvl="1" marL="1018413" indent="-565784" defTabSz="1810511">
              <a:lnSpc>
                <a:spcPct val="90000"/>
              </a:lnSpc>
              <a:spcBef>
                <a:spcPts val="1300"/>
              </a:spcBef>
              <a:defRPr sz="5544"/>
            </a:pPr>
            <a:r>
              <a:t>Elijah sacrifices a bull &amp; builds an altar</a:t>
            </a:r>
          </a:p>
          <a:p>
            <a:pPr lvl="1" marL="1018413" indent="-565784" defTabSz="1810511">
              <a:lnSpc>
                <a:spcPct val="90000"/>
              </a:lnSpc>
              <a:spcBef>
                <a:spcPts val="1300"/>
              </a:spcBef>
              <a:defRPr sz="5544"/>
            </a:pPr>
            <a:r>
              <a:t>“The god who answers by fire – he is God,” (pg. 204).</a:t>
            </a:r>
          </a:p>
          <a:p>
            <a:pPr lvl="1" marL="1018413" indent="-565784" defTabSz="1810511">
              <a:lnSpc>
                <a:spcPct val="90000"/>
              </a:lnSpc>
              <a:spcBef>
                <a:spcPts val="1300"/>
              </a:spcBef>
              <a:defRPr sz="5544"/>
            </a:pPr>
            <a:r>
              <a:t>Prophets shouted &amp; danced around their altar.</a:t>
            </a:r>
          </a:p>
          <a:p>
            <a:pPr lvl="1" marL="1018413" indent="-565784" defTabSz="1810511">
              <a:lnSpc>
                <a:spcPct val="90000"/>
              </a:lnSpc>
              <a:spcBef>
                <a:spcPts val="1300"/>
              </a:spcBef>
              <a:defRPr sz="5544"/>
            </a:pPr>
            <a:r>
              <a:t>What was Elijah’s taunt? (pg. 204)</a:t>
            </a:r>
          </a:p>
          <a:p>
            <a:pPr lvl="2" marL="1357883" indent="-452627" defTabSz="1810511">
              <a:lnSpc>
                <a:spcPct val="90000"/>
              </a:lnSpc>
              <a:spcBef>
                <a:spcPts val="1100"/>
              </a:spcBef>
              <a:defRPr sz="4752"/>
            </a:pPr>
            <a:r>
              <a:t>“Shout louder!”</a:t>
            </a:r>
          </a:p>
          <a:p>
            <a:pPr lvl="2" marL="1357883" indent="-452627" defTabSz="1810511">
              <a:lnSpc>
                <a:spcPct val="90000"/>
              </a:lnSpc>
              <a:spcBef>
                <a:spcPts val="1100"/>
              </a:spcBef>
              <a:defRPr sz="4752"/>
            </a:pPr>
            <a:r>
              <a:t>Their god didn’t respond</a:t>
            </a:r>
            <a:r>
              <a:t>…</a:t>
            </a:r>
          </a:p>
          <a:p>
            <a:pPr lvl="1" marL="1018413" indent="-565784" defTabSz="1810511">
              <a:lnSpc>
                <a:spcPct val="90000"/>
              </a:lnSpc>
              <a:spcBef>
                <a:spcPts val="1300"/>
              </a:spcBef>
              <a:defRPr sz="5544"/>
            </a:pPr>
            <a:r>
              <a:t>Elijah poured water on his altar</a:t>
            </a:r>
          </a:p>
          <a:p>
            <a:pPr lvl="1" marL="1018413" indent="-565784" defTabSz="1810511">
              <a:lnSpc>
                <a:spcPct val="90000"/>
              </a:lnSpc>
              <a:spcBef>
                <a:spcPts val="1300"/>
              </a:spcBef>
              <a:defRPr sz="5544"/>
            </a:pPr>
            <a:r>
              <a:t>What was Elijah’s prayer? (pg. 205)</a:t>
            </a:r>
          </a:p>
          <a:p>
            <a:pPr lvl="1" marL="1018413" indent="-565784" defTabSz="1810511">
              <a:lnSpc>
                <a:spcPct val="90000"/>
              </a:lnSpc>
              <a:spcBef>
                <a:spcPts val="1300"/>
              </a:spcBef>
              <a:defRPr sz="5544"/>
            </a:pPr>
            <a:r>
              <a:t>The fire of the Lord burned up Elijah’s			     altar, bull, and water trench!!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15 Notes</a:t>
            </a:r>
          </a:p>
        </p:txBody>
      </p:sp>
      <p:sp>
        <p:nvSpPr>
          <p:cNvPr id="159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King Ahab’s wife, Jezebel was ruthless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She wanted to kill Elijah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Elijah went on the run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Elijah’s encounter with God at Horeb (pg. 207)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Wind, earthquake, and fire – but the Lord wasn’t in those great calamities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God was in the gentle whisper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God reminded Elijah to be still and listen to God’s “still, small voice.”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Elijah &amp; Elisha crossed the Jordan on			     dry ground = miracle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Elijah was carried to heaven in a 			        chariot of fire! (pg. 209)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15 Notes</a:t>
            </a:r>
          </a:p>
        </p:txBody>
      </p:sp>
      <p:sp>
        <p:nvSpPr>
          <p:cNvPr id="162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God performed miracles throughout Elisha’s ministry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Purified a town’s spring water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Bottomless jar of oil for a widow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Prophesied a woman would become pregnant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Raised a dead boy back to life</a:t>
            </a:r>
          </a:p>
          <a:p>
            <a:pPr/>
            <a:r>
              <a:t>Naaman’s story</a:t>
            </a:r>
            <a:r>
              <a:t>…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https://www.youtube.com/watch?v=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BnsRrvnQKPc</a:t>
            </a:r>
          </a:p>
          <a:p>
            <a:pPr/>
            <a:r>
              <a:t>Jehu: new king of Israel confronted 			  Jezebel and destroyed the shrines			      to Baal.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15 Notes</a:t>
            </a:r>
          </a:p>
        </p:txBody>
      </p:sp>
      <p:sp>
        <p:nvSpPr>
          <p:cNvPr id="165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Amos the prophet concerning Israel (pg. 215):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“Surely the eyes of the Sovereign Lord are on the sinful kingdom.  I will destroy it from the face of the earth.  Yet I will not totally destroy the descendants of Jacob.”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What’s the good news here??</a:t>
            </a:r>
          </a:p>
          <a:p>
            <a:pPr/>
            <a:r>
              <a:t>Hosea the prophet concerning Israel (pg. 216):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“I will tear them to pieces and go away; I will carry them off, with no one to rescue them.”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“The days of punishment are coming</a:t>
            </a:r>
            <a:r>
              <a:t>…”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“Return, Israel, to the Lord your God...”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Oh oh... </a:t>
            </a:r>
            <a:r>
              <a:t>W</a:t>
            </a:r>
            <a:r>
              <a:t>hat’s going to happen??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Why do you think God revealed himself to Elijah in a gentle whisper?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What do you think we can learn about faith from Elijah’s relationship with God?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What does God’s way of communicating with Elijah tell you about God’s character?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Do you think we can hear God’s voice?  How?  What might we do to listen?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What kinds of false gods are in our society today?  How do they entice us to “worship” them?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How can you be a messenger of God’s grace to others during this Christmas season?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3"/>
          <p:cNvSpPr txBox="1"/>
          <p:nvPr/>
        </p:nvSpPr>
        <p:spPr>
          <a:xfrm>
            <a:off x="4358640" y="4806810"/>
            <a:ext cx="16123920" cy="5059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buSzPct val="100000"/>
              <a:buFont typeface="Arial"/>
              <a:buChar char="•"/>
              <a:defRPr sz="7900"/>
            </a:pPr>
            <a:r>
              <a:rPr b="1"/>
              <a:t>Next Sunday: b</a:t>
            </a:r>
            <a:r>
              <a:rPr b="1"/>
              <a:t>ring a mobile device for our Kahoot Review Game of Chapters 1-15</a:t>
            </a:r>
            <a:endParaRPr b="1"/>
          </a:p>
          <a:p>
            <a:pPr>
              <a:buSzPct val="100000"/>
              <a:buFont typeface="Arial"/>
              <a:buChar char="•"/>
              <a:defRPr b="1" sz="7900"/>
            </a:pPr>
            <a:r>
              <a:t>“One Thing” Paper due on Jan. 19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itle 1"/>
          <p:cNvSpPr txBox="1"/>
          <p:nvPr>
            <p:ph type="title"/>
          </p:nvPr>
        </p:nvSpPr>
        <p:spPr>
          <a:xfrm>
            <a:off x="3962400" y="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“One Thing I Learned” Paper</a:t>
            </a:r>
          </a:p>
        </p:txBody>
      </p:sp>
      <p:sp>
        <p:nvSpPr>
          <p:cNvPr id="187" name="Content Placeholder 2"/>
          <p:cNvSpPr txBox="1"/>
          <p:nvPr>
            <p:ph type="body" idx="1"/>
          </p:nvPr>
        </p:nvSpPr>
        <p:spPr>
          <a:xfrm>
            <a:off x="3048000" y="2438400"/>
            <a:ext cx="18706229" cy="11277600"/>
          </a:xfrm>
          <a:prstGeom prst="rect">
            <a:avLst/>
          </a:prstGeom>
        </p:spPr>
        <p:txBody>
          <a:bodyPr/>
          <a:lstStyle/>
          <a:p>
            <a:pPr/>
            <a:r>
              <a:t>What is one thing you learned so far this year in confirmation class? *Email to Pastor by Jan. 19</a:t>
            </a:r>
          </a:p>
          <a:p>
            <a:pPr>
              <a:defRPr u="sng"/>
            </a:pPr>
            <a:r>
              <a:t>3 paragraph essay</a:t>
            </a:r>
          </a:p>
          <a:p>
            <a:pPr>
              <a:spcBef>
                <a:spcPts val="1300"/>
              </a:spcBef>
              <a:defRPr b="1" sz="5600"/>
            </a:pPr>
            <a:r>
              <a:t>Introduction paragraph</a:t>
            </a:r>
            <a:r>
              <a:rPr b="0"/>
              <a:t> – What is one thing you learned so far this year in confirmation?  Why did that “stick out” to you?</a:t>
            </a:r>
            <a:endParaRPr b="0"/>
          </a:p>
          <a:p>
            <a:pPr>
              <a:spcBef>
                <a:spcPts val="1300"/>
              </a:spcBef>
              <a:defRPr b="1" sz="5600"/>
            </a:pPr>
            <a:r>
              <a:t>Body paragraph </a:t>
            </a:r>
            <a:r>
              <a:rPr b="0"/>
              <a:t>– What are key Bible verses/The Story references that relate to the one thing you learned?</a:t>
            </a:r>
            <a:endParaRPr b="0"/>
          </a:p>
          <a:p>
            <a:pPr>
              <a:spcBef>
                <a:spcPts val="1300"/>
              </a:spcBef>
              <a:defRPr b="1" sz="5600"/>
            </a:pPr>
            <a:r>
              <a:t>Conclusion paragraph</a:t>
            </a:r>
            <a:r>
              <a:rPr b="0"/>
              <a:t> – How does the one                           thing you learned apply to your life?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unday Night FLY “KARAOKE NIGHT!” - Jan. 12 @ 7pm…"/>
          <p:cNvSpPr txBox="1"/>
          <p:nvPr>
            <p:ph type="body" idx="1"/>
          </p:nvPr>
        </p:nvSpPr>
        <p:spPr>
          <a:xfrm>
            <a:off x="2838885" y="4406064"/>
            <a:ext cx="18706230" cy="11277601"/>
          </a:xfrm>
          <a:prstGeom prst="rect">
            <a:avLst/>
          </a:prstGeom>
        </p:spPr>
        <p:txBody>
          <a:bodyPr/>
          <a:lstStyle/>
          <a:p>
            <a:pPr marL="685799" indent="-685799">
              <a:defRPr b="1" sz="8500"/>
            </a:pPr>
            <a:r>
              <a:t>Sunday Night FLY “KARAOKE NIGHT!” - Jan. 12 @ 7pm</a:t>
            </a:r>
          </a:p>
          <a:p>
            <a:pPr lvl="1" marL="1143000" indent="-685800">
              <a:buChar char="•"/>
              <a:defRPr sz="8500"/>
            </a:pPr>
            <a:r>
              <a:t>Sing your favorite songs and/or watch other people sing their favorites!</a:t>
            </a:r>
          </a:p>
          <a:p>
            <a:pPr lvl="1" marL="1143000" indent="-685800">
              <a:buChar char="•"/>
              <a:defRPr sz="8500"/>
            </a:pPr>
            <a:r>
              <a:t>Invite your friends!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0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CH25 largeposter copy.jpg" descr="CH25 largeposter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708" y="0"/>
            <a:ext cx="13645618" cy="20468426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ign-up to volunteer at our Coffee House variety show on Friday, Jan. 31!…"/>
          <p:cNvSpPr txBox="1"/>
          <p:nvPr>
            <p:ph type="title" idx="4294967295"/>
          </p:nvPr>
        </p:nvSpPr>
        <p:spPr>
          <a:xfrm>
            <a:off x="13869713" y="549275"/>
            <a:ext cx="10283417" cy="12557126"/>
          </a:xfrm>
          <a:prstGeom prst="rect">
            <a:avLst/>
          </a:prstGeom>
        </p:spPr>
        <p:txBody>
          <a:bodyPr/>
          <a:lstStyle/>
          <a:p>
            <a:pPr defTabSz="1719072">
              <a:defRPr sz="11280">
                <a:solidFill>
                  <a:srgbClr val="FFFFFF"/>
                </a:solidFill>
              </a:defRPr>
            </a:pPr>
            <a:r>
              <a:t>Sign-up to volunteer at our </a:t>
            </a:r>
            <a:r>
              <a:rPr b="1"/>
              <a:t>Coffee House variety show</a:t>
            </a:r>
            <a:r>
              <a:t> on Friday, Jan. 31!</a:t>
            </a:r>
          </a:p>
          <a:p>
            <a:pPr defTabSz="1719072">
              <a:defRPr sz="11280">
                <a:solidFill>
                  <a:srgbClr val="FFFFFF"/>
                </a:solidFill>
              </a:defRPr>
            </a:pPr>
            <a:r>
              <a:t>Lots of crews to be a part of!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