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100" y="-39675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Nov. 17,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QUIZ TIME!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1. The message of Joshua’s life was: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Be faithful and fight</a:t>
            </a:r>
          </a:p>
          <a:p>
            <a:pPr marL="1028700" indent="-1028700">
              <a:buFontTx/>
              <a:buAutoNum type="alphaUcPeriod" startAt="1"/>
            </a:pPr>
            <a:r>
              <a:t>Be strong and courageous</a:t>
            </a:r>
          </a:p>
          <a:p>
            <a:pPr marL="1028700" indent="-1028700">
              <a:buFontTx/>
              <a:buAutoNum type="alphaUcPeriod" startAt="1"/>
            </a:pPr>
            <a:r>
              <a:t>Be peaceful and worship God</a:t>
            </a:r>
          </a:p>
          <a:p>
            <a:pPr marL="1028700" indent="-1028700">
              <a:buFontTx/>
              <a:buAutoNum type="alphaUcPeriod" startAt="1"/>
            </a:pPr>
            <a:r>
              <a:t>Be lazy and do nothing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6248400"/>
            <a:ext cx="10820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Two Israelite spies were hidden by a prostitute named…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Delilah</a:t>
            </a:r>
          </a:p>
          <a:p>
            <a:pPr marL="1028700" indent="-1028700">
              <a:buFontTx/>
              <a:buAutoNum type="alphaUcPeriod" startAt="1"/>
            </a:pPr>
            <a:r>
              <a:t>Ruth</a:t>
            </a:r>
          </a:p>
          <a:p>
            <a:pPr marL="1028700" indent="-1028700">
              <a:buFontTx/>
              <a:buAutoNum type="alphaUcPeriod" startAt="1"/>
            </a:pPr>
            <a:r>
              <a:t>Rahab</a:t>
            </a:r>
          </a:p>
          <a:p>
            <a:pPr marL="1028700" indent="-1028700">
              <a:buFontTx/>
              <a:buAutoNum type="alphaUcPeriod" startAt="1"/>
            </a:pPr>
            <a:r>
              <a:t>Naomi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7467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3. Rahab lived in the city of…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Jericho</a:t>
            </a:r>
          </a:p>
          <a:p>
            <a:pPr marL="1028700" indent="-1028700">
              <a:buFontTx/>
              <a:buAutoNum type="alphaUcPeriod" startAt="1"/>
            </a:pPr>
            <a:r>
              <a:t>Nun</a:t>
            </a:r>
          </a:p>
          <a:p>
            <a:pPr marL="1028700" indent="-1028700">
              <a:buFontTx/>
              <a:buAutoNum type="alphaUcPeriod" startAt="1"/>
            </a:pPr>
            <a:r>
              <a:t>Ai</a:t>
            </a:r>
          </a:p>
          <a:p>
            <a:pPr marL="1028700" indent="-1028700">
              <a:buFontTx/>
              <a:buAutoNum type="alphaUcPeriod" startAt="1"/>
            </a:pPr>
            <a:r>
              <a:t>Makkedah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5181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God made these objects stand still while Israel fought the Amorites…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Sun</a:t>
            </a:r>
          </a:p>
          <a:p>
            <a:pPr marL="1028700" indent="-1028700">
              <a:buFontTx/>
              <a:buAutoNum type="alphaUcPeriod" startAt="1"/>
            </a:pPr>
            <a:r>
              <a:t>Moon</a:t>
            </a:r>
          </a:p>
          <a:p>
            <a:pPr marL="1028700" indent="-1028700">
              <a:buFontTx/>
              <a:buAutoNum type="alphaUcPeriod" startAt="1"/>
            </a:pPr>
            <a:r>
              <a:t>Chariots</a:t>
            </a:r>
          </a:p>
          <a:p>
            <a:pPr marL="1028700" indent="-1028700">
              <a:buFontTx/>
              <a:buAutoNum type="alphaUcPeriod" startAt="1"/>
            </a:pPr>
            <a:r>
              <a:t>Spears</a:t>
            </a:r>
          </a:p>
          <a:p>
            <a:pPr marL="1028700" indent="-1028700">
              <a:buFontTx/>
              <a:buAutoNum type="alphaUcPeriod" startAt="1"/>
            </a:pPr>
            <a:r>
              <a:t>Both A &amp; B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97536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5. The Lord fought for Israel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5181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Joshua gave the conquered land to the 12 tribes of Israel.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10000" y="5181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y2mate.com - The Story chapter 8   a few good_360p.mp4" descr="y2mate.com - The Story chapter 8   a few good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59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worksheet: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8.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worksheet: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48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Israel’s Cycle</a:t>
            </a:r>
          </a:p>
          <a:p>
            <a:pPr lvl="1" marL="1428750" indent="-1028700">
              <a:spcBef>
                <a:spcPts val="1300"/>
              </a:spcBef>
              <a:buFontTx/>
              <a:buAutoNum type="arabicPeriod" startAt="1"/>
              <a:defRPr sz="5600"/>
            </a:pPr>
            <a:r>
              <a:t>Worship false gods</a:t>
            </a:r>
          </a:p>
          <a:p>
            <a:pPr lvl="1" marL="1428750" indent="-1028700">
              <a:spcBef>
                <a:spcPts val="1300"/>
              </a:spcBef>
              <a:buFontTx/>
              <a:buAutoNum type="arabicPeriod" startAt="1"/>
              <a:defRPr sz="5600"/>
            </a:pPr>
            <a:r>
              <a:t>God would punish them</a:t>
            </a:r>
          </a:p>
          <a:p>
            <a:pPr lvl="1" marL="1428750" indent="-1028700">
              <a:spcBef>
                <a:spcPts val="1300"/>
              </a:spcBef>
              <a:buFontTx/>
              <a:buAutoNum type="arabicPeriod" startAt="1"/>
              <a:defRPr sz="5600"/>
            </a:pPr>
            <a:r>
              <a:t>Israel would cry out for help</a:t>
            </a:r>
          </a:p>
          <a:p>
            <a:pPr lvl="1" marL="1428750" indent="-1028700">
              <a:spcBef>
                <a:spcPts val="1300"/>
              </a:spcBef>
              <a:buFontTx/>
              <a:buAutoNum type="arabicPeriod" startAt="1"/>
              <a:defRPr sz="5600"/>
            </a:pPr>
            <a:r>
              <a:t>God sent a judge to save them</a:t>
            </a:r>
          </a:p>
          <a:p>
            <a:pPr lvl="1" marL="1428750" indent="-1028700">
              <a:spcBef>
                <a:spcPts val="1300"/>
              </a:spcBef>
              <a:buFontTx/>
              <a:buAutoNum type="arabicPeriod" startAt="1"/>
              <a:defRPr sz="5600"/>
            </a:pPr>
            <a:r>
              <a:t>Israel worshiped God again until the judge died</a:t>
            </a:r>
          </a:p>
          <a:p>
            <a:pPr/>
            <a:r>
              <a:t>God chose Gideon to save his people</a:t>
            </a:r>
            <a:r>
              <a:t>… again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 farmer from the weakest clan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Questioned God (pg. 108)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gave him a mission to “strikedown                      all the Midianites.”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1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Israelites vs. Midianites (pg. 110-11)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32,000 Israelite fighters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God said anyone who is fearful should leave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10,000 remained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Went down to the water to drink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Those who lapped water like dogs remained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300 remained and confused the Midianites w/ loud noises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Midianites were defeated and Israel 		enjoyed peace for 40 years.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4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Samson the Nazirite (pg. 112+)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Married a Philistine woman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Tore a lion apart with his bare hands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Gave a riddle to the Philistines, his wife explained it to her people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Samson burned down their fields with torches tied to foxes!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Philistines killed his wife and her father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Samson wanted revenge!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He killed 1,000 men with a donkey’s                      jawbone!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7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Philistines tricked Delilah into finding the secret of Samson’s strength (pg. 116)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After 3 unsuccessful attempts, Delilah got Samson to tell her his secret</a:t>
            </a:r>
            <a:r>
              <a:t>… “if my head were shaved my strength would leave me...” (pg. 117)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Philistines captured him and placed him in prison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gave him strength once more and Samson pushed the Philistine’s temple down and killed 3,000 Philistine leaders, men, and women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Upper Story: </a:t>
            </a:r>
            <a:r>
              <a:rPr b="0"/>
              <a:t>God’s strength is your     		   strength because Christ lives in you!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 Why do you think the Israelites kept repeating their downward cycle of sin and rebellion?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 you think God uses people who are uncertain or weak like Gideon?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did Samson’s decision to die accomplish for God’s purpose?  What might this teach you about sacrifice?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232007" y="4279066"/>
            <a:ext cx="20635453" cy="7612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defRPr b="1" sz="9600"/>
            </a:pPr>
            <a:r>
              <a:t>-Please read Chapters 9 &amp; 10 (don’t worry, they’re short - total of 26 pages)</a:t>
            </a:r>
          </a:p>
          <a:p>
            <a:pPr>
              <a:defRPr b="1" sz="9600"/>
            </a:pPr>
            <a:r>
              <a:t>-No memory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3"/>
          <p:cNvSpPr txBox="1"/>
          <p:nvPr/>
        </p:nvSpPr>
        <p:spPr>
          <a:xfrm>
            <a:off x="1232007" y="4279066"/>
            <a:ext cx="19760872" cy="10584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Sunday Night FLY is NEXT Sun. @ 7pm</a:t>
            </a:r>
          </a:p>
          <a:p>
            <a:pPr>
              <a:defRPr b="1" sz="9600"/>
            </a:pPr>
            <a:r>
              <a:t>-Theme: “Half-Truths”</a:t>
            </a:r>
          </a:p>
          <a:p>
            <a:pPr>
              <a:defRPr b="1" sz="9600"/>
            </a:pPr>
            <a:r>
              <a:t>-We’ll discuss popular sayings that kinda sound Christian… but they’re not.</a:t>
            </a:r>
          </a:p>
          <a:p>
            <a:pPr>
              <a:defRPr b="1" sz="9600"/>
            </a:pPr>
            <a:r>
              <a:t>-Invite a friend!  Enjoy games, too!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