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2.jpeg" ContentType="image/jpeg"/>
  <Override PartName="/ppt/media/media1.mp4" ContentType="video/unknown"/>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7" name="Shape 107"/>
          <p:cNvSpPr/>
          <p:nvPr>
            <p:ph type="sldImg"/>
          </p:nvPr>
        </p:nvSpPr>
        <p:spPr>
          <a:xfrm>
            <a:off x="1143000" y="685800"/>
            <a:ext cx="4572000" cy="3429000"/>
          </a:xfrm>
          <a:prstGeom prst="rect">
            <a:avLst/>
          </a:prstGeom>
        </p:spPr>
        <p:txBody>
          <a:bodyPr/>
          <a:lstStyle/>
          <a:p>
            <a:pPr/>
          </a:p>
        </p:txBody>
      </p:sp>
      <p:sp>
        <p:nvSpPr>
          <p:cNvPr id="108" name="Shape 10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4419600" y="4260850"/>
            <a:ext cx="15544800" cy="2940050"/>
          </a:xfrm>
          <a:prstGeom prst="rect">
            <a:avLst/>
          </a:prstGeom>
        </p:spPr>
        <p:txBody>
          <a:bodyPr/>
          <a:lstStyle/>
          <a:p>
            <a:pPr/>
            <a:r>
              <a:t>Title Text</a:t>
            </a:r>
          </a:p>
        </p:txBody>
      </p:sp>
      <p:sp>
        <p:nvSpPr>
          <p:cNvPr id="12" name="Body Level One…"/>
          <p:cNvSpPr txBox="1"/>
          <p:nvPr>
            <p:ph type="body" sz="quarter" idx="1"/>
          </p:nvPr>
        </p:nvSpPr>
        <p:spPr>
          <a:xfrm>
            <a:off x="5791200" y="7772400"/>
            <a:ext cx="12801600" cy="35052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4492625" y="8813800"/>
            <a:ext cx="15544801" cy="2724150"/>
          </a:xfrm>
          <a:prstGeom prst="rect">
            <a:avLst/>
          </a:prstGeom>
        </p:spPr>
        <p:txBody>
          <a:bodyPr anchor="t"/>
          <a:lstStyle>
            <a:lvl1pPr algn="l">
              <a:defRPr b="1" cap="all" sz="8000"/>
            </a:lvl1pPr>
          </a:lstStyle>
          <a:p>
            <a:pPr/>
            <a:r>
              <a:t>Title Text</a:t>
            </a:r>
          </a:p>
        </p:txBody>
      </p:sp>
      <p:sp>
        <p:nvSpPr>
          <p:cNvPr id="30" name="Body Level One…"/>
          <p:cNvSpPr txBox="1"/>
          <p:nvPr>
            <p:ph type="body" sz="quarter" idx="1"/>
          </p:nvPr>
        </p:nvSpPr>
        <p:spPr>
          <a:xfrm>
            <a:off x="4492625" y="5813426"/>
            <a:ext cx="15544801" cy="3000375"/>
          </a:xfrm>
          <a:prstGeom prst="rect">
            <a:avLst/>
          </a:prstGeom>
        </p:spPr>
        <p:txBody>
          <a:bodyPr anchor="b"/>
          <a:lstStyle>
            <a:lvl1pPr marL="0" indent="0">
              <a:spcBef>
                <a:spcPts val="900"/>
              </a:spcBef>
              <a:buSzTx/>
              <a:buFontTx/>
              <a:buNone/>
              <a:defRPr sz="4000">
                <a:solidFill>
                  <a:srgbClr val="888888"/>
                </a:solidFill>
              </a:defRPr>
            </a:lvl1pPr>
            <a:lvl2pPr marL="0" indent="457200">
              <a:spcBef>
                <a:spcPts val="900"/>
              </a:spcBef>
              <a:buSzTx/>
              <a:buFontTx/>
              <a:buNone/>
              <a:defRPr sz="4000">
                <a:solidFill>
                  <a:srgbClr val="888888"/>
                </a:solidFill>
              </a:defRPr>
            </a:lvl2pPr>
            <a:lvl3pPr marL="0" indent="914400">
              <a:spcBef>
                <a:spcPts val="900"/>
              </a:spcBef>
              <a:buSzTx/>
              <a:buFontTx/>
              <a:buNone/>
              <a:defRPr sz="4000">
                <a:solidFill>
                  <a:srgbClr val="888888"/>
                </a:solidFill>
              </a:defRPr>
            </a:lvl3pPr>
            <a:lvl4pPr marL="0" indent="1371600">
              <a:spcBef>
                <a:spcPts val="900"/>
              </a:spcBef>
              <a:buSzTx/>
              <a:buFontTx/>
              <a:buNone/>
              <a:defRPr sz="4000">
                <a:solidFill>
                  <a:srgbClr val="888888"/>
                </a:solidFill>
              </a:defRPr>
            </a:lvl4pPr>
            <a:lvl5pPr marL="0" indent="1828800">
              <a:spcBef>
                <a:spcPts val="900"/>
              </a:spcBef>
              <a:buSzTx/>
              <a:buFontTx/>
              <a:buNone/>
              <a:defRPr sz="4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3962400" y="3200400"/>
            <a:ext cx="8077200" cy="9051926"/>
          </a:xfrm>
          <a:prstGeom prst="rect">
            <a:avLst/>
          </a:prstGeom>
        </p:spPr>
        <p:txBody>
          <a:bodyPr/>
          <a:lstStyle>
            <a:lvl1pPr>
              <a:spcBef>
                <a:spcPts val="1300"/>
              </a:spcBef>
              <a:defRPr sz="5600"/>
            </a:lvl1pPr>
            <a:lvl2pPr marL="1123950" indent="-666750">
              <a:spcBef>
                <a:spcPts val="1300"/>
              </a:spcBef>
              <a:defRPr sz="5600"/>
            </a:lvl2pPr>
            <a:lvl3pPr marL="1554479" indent="-640079">
              <a:spcBef>
                <a:spcPts val="1300"/>
              </a:spcBef>
              <a:defRPr sz="5600"/>
            </a:lvl3pPr>
            <a:lvl4pPr marL="2082800" indent="-711200">
              <a:spcBef>
                <a:spcPts val="1300"/>
              </a:spcBef>
              <a:defRPr sz="5600"/>
            </a:lvl4pPr>
            <a:lvl5pPr marL="2540000" indent="-711200">
              <a:spcBef>
                <a:spcPts val="1300"/>
              </a:spcBef>
              <a:defRPr sz="56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3962400" y="3070225"/>
            <a:ext cx="8080376" cy="1279525"/>
          </a:xfrm>
          <a:prstGeom prst="rect">
            <a:avLst/>
          </a:prstGeom>
        </p:spPr>
        <p:txBody>
          <a:bodyPr anchor="b"/>
          <a:lstStyle>
            <a:lvl1pPr marL="0" indent="0">
              <a:spcBef>
                <a:spcPts val="1100"/>
              </a:spcBef>
              <a:buSzTx/>
              <a:buFontTx/>
              <a:buNone/>
              <a:defRPr b="1" sz="4800"/>
            </a:lvl1pPr>
            <a:lvl2pPr marL="0" indent="457200">
              <a:spcBef>
                <a:spcPts val="1100"/>
              </a:spcBef>
              <a:buSzTx/>
              <a:buFontTx/>
              <a:buNone/>
              <a:defRPr b="1" sz="4800"/>
            </a:lvl2pPr>
            <a:lvl3pPr marL="0" indent="914400">
              <a:spcBef>
                <a:spcPts val="1100"/>
              </a:spcBef>
              <a:buSzTx/>
              <a:buFontTx/>
              <a:buNone/>
              <a:defRPr b="1" sz="4800"/>
            </a:lvl3pPr>
            <a:lvl4pPr marL="0" indent="1371600">
              <a:spcBef>
                <a:spcPts val="1100"/>
              </a:spcBef>
              <a:buSzTx/>
              <a:buFontTx/>
              <a:buNone/>
              <a:defRPr b="1" sz="4800"/>
            </a:lvl4pPr>
            <a:lvl5pPr marL="0" indent="1828800">
              <a:spcBef>
                <a:spcPts val="1100"/>
              </a:spcBef>
              <a:buSzTx/>
              <a:buFontTx/>
              <a:buNone/>
              <a:defRPr b="1" sz="48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12338050" y="3070225"/>
            <a:ext cx="8083550" cy="1279525"/>
          </a:xfrm>
          <a:prstGeom prst="rect">
            <a:avLst/>
          </a:prstGeom>
          <a:ln w="12700"/>
        </p:spPr>
        <p:txBody>
          <a:bodyPr anchor="b"/>
          <a:lstStyle/>
          <a:p>
            <a:pPr marL="0" indent="0">
              <a:spcBef>
                <a:spcPts val="1100"/>
              </a:spcBef>
              <a:buSzTx/>
              <a:buFontTx/>
              <a:buNone/>
              <a:defRPr b="1" sz="48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3962400" y="546100"/>
            <a:ext cx="6016627" cy="2324100"/>
          </a:xfrm>
          <a:prstGeom prst="rect">
            <a:avLst/>
          </a:prstGeom>
        </p:spPr>
        <p:txBody>
          <a:bodyPr anchor="b"/>
          <a:lstStyle>
            <a:lvl1pPr algn="l">
              <a:defRPr b="1" sz="4000"/>
            </a:lvl1pPr>
          </a:lstStyle>
          <a:p>
            <a:pPr/>
            <a:r>
              <a:t>Title Text</a:t>
            </a:r>
          </a:p>
        </p:txBody>
      </p:sp>
      <p:sp>
        <p:nvSpPr>
          <p:cNvPr id="73" name="Body Level One…"/>
          <p:cNvSpPr txBox="1"/>
          <p:nvPr>
            <p:ph type="body" sz="half" idx="1"/>
          </p:nvPr>
        </p:nvSpPr>
        <p:spPr>
          <a:xfrm>
            <a:off x="10198100" y="546100"/>
            <a:ext cx="10223500" cy="1170622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3962400" y="2870200"/>
            <a:ext cx="6016627" cy="9382126"/>
          </a:xfrm>
          <a:prstGeom prst="rect">
            <a:avLst/>
          </a:prstGeom>
          <a:ln w="12700"/>
        </p:spPr>
        <p:txBody>
          <a:bodyPr/>
          <a:lstStyle/>
          <a:p>
            <a:pPr marL="0" indent="0">
              <a:spcBef>
                <a:spcPts val="600"/>
              </a:spcBef>
              <a:buSzTx/>
              <a:buFontTx/>
              <a:buNone/>
              <a:defRPr sz="28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6632576" y="9601200"/>
            <a:ext cx="10972801" cy="1133476"/>
          </a:xfrm>
          <a:prstGeom prst="rect">
            <a:avLst/>
          </a:prstGeom>
        </p:spPr>
        <p:txBody>
          <a:bodyPr anchor="b"/>
          <a:lstStyle>
            <a:lvl1pPr algn="l">
              <a:defRPr b="1" sz="4000"/>
            </a:lvl1pPr>
          </a:lstStyle>
          <a:p>
            <a:pPr/>
            <a:r>
              <a:t>Title Text</a:t>
            </a:r>
          </a:p>
        </p:txBody>
      </p:sp>
      <p:sp>
        <p:nvSpPr>
          <p:cNvPr id="83" name="Picture Placeholder 2"/>
          <p:cNvSpPr/>
          <p:nvPr>
            <p:ph type="pic" sz="half" idx="21"/>
          </p:nvPr>
        </p:nvSpPr>
        <p:spPr>
          <a:xfrm>
            <a:off x="6632576" y="1225550"/>
            <a:ext cx="10972801" cy="8229600"/>
          </a:xfrm>
          <a:prstGeom prst="rect">
            <a:avLst/>
          </a:prstGeom>
          <a:ln w="12700"/>
        </p:spPr>
        <p:txBody>
          <a:bodyPr tIns="45719" bIns="45719">
            <a:noAutofit/>
          </a:bodyPr>
          <a:lstStyle/>
          <a:p>
            <a:pPr/>
          </a:p>
        </p:txBody>
      </p:sp>
      <p:sp>
        <p:nvSpPr>
          <p:cNvPr id="84" name="Body Level One…"/>
          <p:cNvSpPr txBox="1"/>
          <p:nvPr>
            <p:ph type="body" sz="quarter" idx="1"/>
          </p:nvPr>
        </p:nvSpPr>
        <p:spPr>
          <a:xfrm>
            <a:off x="6632576" y="10734675"/>
            <a:ext cx="10972801" cy="1609725"/>
          </a:xfrm>
          <a:prstGeom prst="rect">
            <a:avLst/>
          </a:prstGeom>
        </p:spPr>
        <p:txBody>
          <a:bodyPr/>
          <a:lstStyle>
            <a:lvl1pPr marL="0" indent="0">
              <a:spcBef>
                <a:spcPts val="600"/>
              </a:spcBef>
              <a:buSzTx/>
              <a:buFontTx/>
              <a:buNone/>
              <a:defRPr sz="2800"/>
            </a:lvl1pPr>
            <a:lvl2pPr marL="0" indent="457200">
              <a:spcBef>
                <a:spcPts val="600"/>
              </a:spcBef>
              <a:buSzTx/>
              <a:buFontTx/>
              <a:buNone/>
              <a:defRPr sz="2800"/>
            </a:lvl2pPr>
            <a:lvl3pPr marL="0" indent="914400">
              <a:spcBef>
                <a:spcPts val="600"/>
              </a:spcBef>
              <a:buSzTx/>
              <a:buFontTx/>
              <a:buNone/>
              <a:defRPr sz="2800"/>
            </a:lvl3pPr>
            <a:lvl4pPr marL="0" indent="1371600">
              <a:spcBef>
                <a:spcPts val="600"/>
              </a:spcBef>
              <a:buSzTx/>
              <a:buFontTx/>
              <a:buNone/>
              <a:defRPr sz="2800"/>
            </a:lvl4pPr>
            <a:lvl5pPr marL="0" indent="1828800">
              <a:spcBef>
                <a:spcPts val="600"/>
              </a:spcBef>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gradFill flip="none" rotWithShape="1">
          <a:gsLst>
            <a:gs pos="0">
              <a:srgbClr val="000000"/>
            </a:gs>
            <a:gs pos="100000">
              <a:srgbClr val="3B3B3B"/>
            </a:gs>
          </a:gsLst>
          <a:lin ang="5400000" scaled="0"/>
        </a:gradFill>
      </p:bgPr>
    </p:bg>
    <p:spTree>
      <p:nvGrpSpPr>
        <p:cNvPr id="1" name=""/>
        <p:cNvGrpSpPr/>
        <p:nvPr/>
      </p:nvGrpSpPr>
      <p:grpSpPr>
        <a:xfrm>
          <a:off x="0" y="0"/>
          <a:ext cx="0" cy="0"/>
          <a:chOff x="0" y="0"/>
          <a:chExt cx="0" cy="0"/>
        </a:xfrm>
      </p:grpSpPr>
      <p:sp>
        <p:nvSpPr>
          <p:cNvPr id="92" name="Slide Number"/>
          <p:cNvSpPr txBox="1"/>
          <p:nvPr>
            <p:ph type="sldNum" sz="quarter" idx="2"/>
          </p:nvPr>
        </p:nvSpPr>
        <p:spPr>
          <a:xfrm>
            <a:off x="11991911" y="11433873"/>
            <a:ext cx="390653" cy="441707"/>
          </a:xfrm>
          <a:prstGeom prst="rect">
            <a:avLst/>
          </a:prstGeom>
        </p:spPr>
        <p:txBody>
          <a:bodyPr lIns="38100" tIns="38100" rIns="38100" bIns="38100" anchor="b"/>
          <a:lstStyle>
            <a:lvl1pPr algn="ctr" defTabSz="825500">
              <a:defRPr sz="2200">
                <a:solidFill>
                  <a:srgbClr val="FFFFFF"/>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99" name="Title Text"/>
          <p:cNvSpPr txBox="1"/>
          <p:nvPr>
            <p:ph type="title"/>
          </p:nvPr>
        </p:nvSpPr>
        <p:spPr>
          <a:xfrm>
            <a:off x="6362700" y="4910137"/>
            <a:ext cx="11658600" cy="2205038"/>
          </a:xfrm>
          <a:prstGeom prst="rect">
            <a:avLst/>
          </a:prstGeom>
        </p:spPr>
        <p:txBody>
          <a:bodyPr lIns="68579" tIns="68579" rIns="68579" bIns="68579"/>
          <a:lstStyle/>
          <a:p>
            <a:pPr/>
            <a:r>
              <a:t>Title Text</a:t>
            </a:r>
          </a:p>
        </p:txBody>
      </p:sp>
      <p:sp>
        <p:nvSpPr>
          <p:cNvPr id="100" name="Body Level One…"/>
          <p:cNvSpPr txBox="1"/>
          <p:nvPr>
            <p:ph type="body" sz="quarter" idx="1"/>
          </p:nvPr>
        </p:nvSpPr>
        <p:spPr>
          <a:xfrm>
            <a:off x="7391400" y="7543800"/>
            <a:ext cx="9601200" cy="2628900"/>
          </a:xfrm>
          <a:prstGeom prst="rect">
            <a:avLst/>
          </a:prstGeom>
        </p:spPr>
        <p:txBody>
          <a:bodyPr lIns="68579" tIns="68579" rIns="68579" bIns="68579"/>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01" name="Slide Number"/>
          <p:cNvSpPr txBox="1"/>
          <p:nvPr>
            <p:ph type="sldNum" sz="quarter" idx="2"/>
          </p:nvPr>
        </p:nvSpPr>
        <p:spPr>
          <a:xfrm>
            <a:off x="17905372" y="11270138"/>
            <a:ext cx="458828" cy="505461"/>
          </a:xfrm>
          <a:prstGeom prst="rect">
            <a:avLst/>
          </a:prstGeom>
        </p:spPr>
        <p:txBody>
          <a:bodyPr lIns="68579" tIns="68579" rIns="68579" bIns="68579"/>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3962400" y="549276"/>
            <a:ext cx="16459200" cy="2286001"/>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a:r>
              <a:t>Title Text</a:t>
            </a:r>
          </a:p>
        </p:txBody>
      </p:sp>
      <p:sp>
        <p:nvSpPr>
          <p:cNvPr id="3" name="Body Level One…"/>
          <p:cNvSpPr txBox="1"/>
          <p:nvPr>
            <p:ph type="body" idx="1"/>
          </p:nvPr>
        </p:nvSpPr>
        <p:spPr>
          <a:xfrm>
            <a:off x="3962400" y="3200400"/>
            <a:ext cx="16459200" cy="9051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9917052" y="12802235"/>
            <a:ext cx="504548" cy="551181"/>
          </a:xfrm>
          <a:prstGeom prst="rect">
            <a:avLst/>
          </a:prstGeom>
          <a:ln w="25400">
            <a:miter lim="400000"/>
          </a:ln>
        </p:spPr>
        <p:txBody>
          <a:bodyPr wrap="none" tIns="91439" bIns="91439" anchor="ctr">
            <a:spAutoFit/>
          </a:bodyPr>
          <a:lstStyle>
            <a:lvl1pPr algn="r">
              <a:defRPr sz="24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ransition xmlns:p14="http://schemas.microsoft.com/office/powerpoint/2010/main" spd="med" advClick="1"/>
  <p:txStyles>
    <p:titleStyle>
      <a:lvl1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1pPr>
      <a:lvl2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2pPr>
      <a:lvl3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3pPr>
      <a:lvl4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4pPr>
      <a:lvl5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5pPr>
      <a:lvl6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6pPr>
      <a:lvl7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7pPr>
      <a:lvl8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8pPr>
      <a:lvl9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9pPr>
    </p:titleStyle>
    <p:bodyStyle>
      <a:lvl1pPr marL="685800" marR="0" indent="-68580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1pPr>
      <a:lvl2pPr marL="1110342" marR="0" indent="-653142"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2pPr>
      <a:lvl3pPr marL="1524000" marR="0" indent="-60960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3pPr>
      <a:lvl4pPr marL="21031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4pPr>
      <a:lvl5pPr marL="25603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5pPr>
      <a:lvl6pPr marL="30175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6pPr>
      <a:lvl7pPr marL="34747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7pPr>
      <a:lvl8pPr marL="39319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8pPr>
      <a:lvl9pPr marL="43891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1pPr>
      <a:lvl2pPr marL="0" marR="0" indent="457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2pPr>
      <a:lvl3pPr marL="0" marR="0" indent="914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3pPr>
      <a:lvl4pPr marL="0" marR="0" indent="1371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4pPr>
      <a:lvl5pPr marL="0" marR="0" indent="18288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5pPr>
      <a:lvl6pPr marL="0" marR="0" indent="22860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6pPr>
      <a:lvl7pPr marL="0" marR="0" indent="2743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7pPr>
      <a:lvl8pPr marL="0" marR="0" indent="3200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8pPr>
      <a:lvl9pPr marL="0" marR="0" indent="3657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0" name="Picture 4" descr="Picture 4"/>
          <p:cNvPicPr>
            <a:picLocks noChangeAspect="1"/>
          </p:cNvPicPr>
          <p:nvPr/>
        </p:nvPicPr>
        <p:blipFill>
          <a:blip r:embed="rId2">
            <a:extLst/>
          </a:blip>
          <a:stretch>
            <a:fillRect/>
          </a:stretch>
        </p:blipFill>
        <p:spPr>
          <a:xfrm>
            <a:off x="2995100" y="-39675"/>
            <a:ext cx="18393800" cy="13795350"/>
          </a:xfrm>
          <a:prstGeom prst="rect">
            <a:avLst/>
          </a:prstGeom>
          <a:ln w="12700">
            <a:miter lim="400000"/>
          </a:ln>
        </p:spPr>
      </p:pic>
      <p:sp>
        <p:nvSpPr>
          <p:cNvPr id="111" name="Welcome…"/>
          <p:cNvSpPr txBox="1"/>
          <p:nvPr/>
        </p:nvSpPr>
        <p:spPr>
          <a:xfrm>
            <a:off x="11988544" y="3178424"/>
            <a:ext cx="6750601" cy="6997701"/>
          </a:xfrm>
          <a:prstGeom prst="rect">
            <a:avLst/>
          </a:prstGeom>
          <a:gradFill>
            <a:gsLst>
              <a:gs pos="0">
                <a:srgbClr val="7D7D7D"/>
              </a:gs>
              <a:gs pos="100000">
                <a:srgbClr val="C6C6C6"/>
              </a:gs>
            </a:gsLst>
            <a:lin ang="10800000"/>
          </a:gradFill>
          <a:ln w="25400">
            <a:miter lim="400000"/>
          </a:ln>
          <a:extLst>
            <a:ext uri="{C572A759-6A51-4108-AA02-DFA0A04FC94B}">
              <ma14:wrappingTextBoxFlag xmlns:ma14="http://schemas.microsoft.com/office/mac/drawingml/2011/main" val="1"/>
            </a:ext>
          </a:extLst>
        </p:spPr>
        <p:txBody>
          <a:bodyPr lIns="38100" tIns="38100" rIns="38100" bIns="38100" anchor="ctr">
            <a:spAutoFit/>
          </a:bodyPr>
          <a:lstStyle/>
          <a:p>
            <a:pPr algn="ctr" defTabSz="1733930">
              <a:defRPr sz="8000">
                <a:latin typeface="Open Sans"/>
                <a:ea typeface="Open Sans"/>
                <a:cs typeface="Open Sans"/>
                <a:sym typeface="Open Sans"/>
              </a:defRPr>
            </a:pPr>
            <a:r>
              <a:t>Welcome </a:t>
            </a:r>
          </a:p>
          <a:p>
            <a:pPr algn="ctr" defTabSz="1733930">
              <a:defRPr sz="8000">
                <a:latin typeface="Open Sans"/>
                <a:ea typeface="Open Sans"/>
                <a:cs typeface="Open Sans"/>
                <a:sym typeface="Open Sans"/>
              </a:defRPr>
            </a:pPr>
            <a:r>
              <a:t>Jr. FLY Confirmands!</a:t>
            </a:r>
          </a:p>
          <a:p>
            <a:pPr algn="ctr" defTabSz="1733930">
              <a:defRPr sz="8000">
                <a:latin typeface="Open Sans"/>
                <a:ea typeface="Open Sans"/>
                <a:cs typeface="Open Sans"/>
                <a:sym typeface="Open Sans"/>
              </a:defRPr>
            </a:pPr>
          </a:p>
          <a:p>
            <a:pPr algn="ctr" defTabSz="1733930">
              <a:defRPr sz="8000">
                <a:latin typeface="Open Sans"/>
                <a:ea typeface="Open Sans"/>
                <a:cs typeface="Open Sans"/>
                <a:sym typeface="Open Sans"/>
              </a:defRPr>
            </a:pPr>
            <a:r>
              <a:t>Nov. 10, 2024</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Title 1"/>
          <p:cNvSpPr txBox="1"/>
          <p:nvPr>
            <p:ph type="title"/>
          </p:nvPr>
        </p:nvSpPr>
        <p:spPr>
          <a:xfrm>
            <a:off x="3962400" y="549275"/>
            <a:ext cx="16459200" cy="12557126"/>
          </a:xfrm>
          <a:prstGeom prst="rect">
            <a:avLst/>
          </a:prstGeom>
        </p:spPr>
        <p:txBody>
          <a:bodyPr/>
          <a:lstStyle/>
          <a:p>
            <a:pPr>
              <a:defRPr b="1" sz="12000"/>
            </a:pPr>
            <a:r>
              <a:t>Welcome</a:t>
            </a:r>
            <a:br/>
            <a:r>
              <a:t>&amp;</a:t>
            </a:r>
            <a:br/>
            <a:r>
              <a:t>Opening Prayer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 name="Title 1"/>
          <p:cNvSpPr txBox="1"/>
          <p:nvPr>
            <p:ph type="title"/>
          </p:nvPr>
        </p:nvSpPr>
        <p:spPr>
          <a:xfrm>
            <a:off x="3962400" y="0"/>
            <a:ext cx="16459200" cy="13716000"/>
          </a:xfrm>
          <a:prstGeom prst="rect">
            <a:avLst/>
          </a:prstGeom>
        </p:spPr>
        <p:txBody>
          <a:bodyPr/>
          <a:lstStyle>
            <a:lvl1pPr>
              <a:defRPr b="1" sz="12000"/>
            </a:lvl1pPr>
          </a:lstStyle>
          <a:p>
            <a:pPr/>
            <a:r>
              <a:t>QUIZ TIME!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Title 1"/>
          <p:cNvSpPr txBox="1"/>
          <p:nvPr>
            <p:ph type="title"/>
          </p:nvPr>
        </p:nvSpPr>
        <p:spPr>
          <a:xfrm>
            <a:off x="3505200" y="1828800"/>
            <a:ext cx="16459200" cy="2286000"/>
          </a:xfrm>
          <a:prstGeom prst="rect">
            <a:avLst/>
          </a:prstGeom>
        </p:spPr>
        <p:txBody>
          <a:bodyPr/>
          <a:lstStyle>
            <a:lvl1pPr algn="l" defTabSz="1572768">
              <a:defRPr sz="6708"/>
            </a:lvl1pPr>
          </a:lstStyle>
          <a:p>
            <a:pPr/>
            <a:r>
              <a:t>1. Which explorers told the Israelites to not be afraid of their enemies in Canaan?</a:t>
            </a:r>
          </a:p>
        </p:txBody>
      </p:sp>
      <p:sp>
        <p:nvSpPr>
          <p:cNvPr id="118"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Joshua and Aaron</a:t>
            </a:r>
          </a:p>
          <a:p>
            <a:pPr marL="1028700" indent="-1028700">
              <a:buFontTx/>
              <a:buAutoNum type="alphaUcPeriod" startAt="1"/>
            </a:pPr>
            <a:r>
              <a:t>Joshua and Caleb</a:t>
            </a:r>
          </a:p>
          <a:p>
            <a:pPr marL="1028700" indent="-1028700">
              <a:buFontTx/>
              <a:buAutoNum type="alphaUcPeriod" startAt="1"/>
            </a:pPr>
            <a:r>
              <a:t>Caleb and Jacob</a:t>
            </a:r>
          </a:p>
          <a:p>
            <a:pPr marL="1028700" indent="-1028700">
              <a:buFontTx/>
              <a:buAutoNum type="alphaUcPeriod" startAt="1"/>
            </a:pPr>
            <a:r>
              <a:t>Caleb and Samson</a:t>
            </a:r>
          </a:p>
        </p:txBody>
      </p:sp>
      <p:sp>
        <p:nvSpPr>
          <p:cNvPr id="119" name="Rectangle 3"/>
          <p:cNvSpPr/>
          <p:nvPr/>
        </p:nvSpPr>
        <p:spPr>
          <a:xfrm>
            <a:off x="3810000" y="6248400"/>
            <a:ext cx="74676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9"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Title 1"/>
          <p:cNvSpPr txBox="1"/>
          <p:nvPr>
            <p:ph type="title"/>
          </p:nvPr>
        </p:nvSpPr>
        <p:spPr>
          <a:xfrm>
            <a:off x="3505200" y="1828800"/>
            <a:ext cx="16459200" cy="2286000"/>
          </a:xfrm>
          <a:prstGeom prst="rect">
            <a:avLst/>
          </a:prstGeom>
        </p:spPr>
        <p:txBody>
          <a:bodyPr/>
          <a:lstStyle>
            <a:lvl1pPr algn="l" defTabSz="1572768">
              <a:defRPr sz="6708"/>
            </a:lvl1pPr>
          </a:lstStyle>
          <a:p>
            <a:pPr/>
            <a:r>
              <a:t>2. Why did the Israelites wait for 40 years to enter the Promised Land?</a:t>
            </a:r>
          </a:p>
        </p:txBody>
      </p:sp>
      <p:sp>
        <p:nvSpPr>
          <p:cNvPr id="122"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They grumbled against God</a:t>
            </a:r>
          </a:p>
          <a:p>
            <a:pPr marL="1028700" indent="-1028700">
              <a:buFontTx/>
              <a:buAutoNum type="alphaUcPeriod" startAt="1"/>
            </a:pPr>
            <a:r>
              <a:t>They didn’t trust God</a:t>
            </a:r>
          </a:p>
          <a:p>
            <a:pPr marL="1028700" indent="-1028700">
              <a:buFontTx/>
              <a:buAutoNum type="alphaUcPeriod" startAt="1"/>
            </a:pPr>
            <a:r>
              <a:t>It was a consequence of their sins</a:t>
            </a:r>
          </a:p>
          <a:p>
            <a:pPr marL="1028700" indent="-1028700">
              <a:buFontTx/>
              <a:buAutoNum type="alphaUcPeriod" startAt="1"/>
            </a:pPr>
            <a:r>
              <a:t>All of the above</a:t>
            </a:r>
          </a:p>
        </p:txBody>
      </p:sp>
      <p:sp>
        <p:nvSpPr>
          <p:cNvPr id="123" name="Rectangle 3"/>
          <p:cNvSpPr/>
          <p:nvPr/>
        </p:nvSpPr>
        <p:spPr>
          <a:xfrm>
            <a:off x="3810000" y="8686800"/>
            <a:ext cx="74676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3"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Title 1"/>
          <p:cNvSpPr txBox="1"/>
          <p:nvPr>
            <p:ph type="title"/>
          </p:nvPr>
        </p:nvSpPr>
        <p:spPr>
          <a:xfrm>
            <a:off x="3505200" y="1828800"/>
            <a:ext cx="16459200" cy="2286000"/>
          </a:xfrm>
          <a:prstGeom prst="rect">
            <a:avLst/>
          </a:prstGeom>
        </p:spPr>
        <p:txBody>
          <a:bodyPr/>
          <a:lstStyle>
            <a:lvl1pPr algn="l" defTabSz="1572768">
              <a:defRPr sz="6708"/>
            </a:lvl1pPr>
          </a:lstStyle>
          <a:p>
            <a:pPr/>
            <a:r>
              <a:t>3. Why wasn’t Moses allowed to enter the Promised Land?</a:t>
            </a:r>
          </a:p>
        </p:txBody>
      </p:sp>
      <p:sp>
        <p:nvSpPr>
          <p:cNvPr id="126"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He killed an Egyptian</a:t>
            </a:r>
          </a:p>
          <a:p>
            <a:pPr marL="1028700" indent="-1028700">
              <a:buFontTx/>
              <a:buAutoNum type="alphaUcPeriod" startAt="1"/>
            </a:pPr>
            <a:r>
              <a:t>He struck a rock</a:t>
            </a:r>
          </a:p>
          <a:p>
            <a:pPr marL="1028700" indent="-1028700">
              <a:buFontTx/>
              <a:buAutoNum type="alphaUcPeriod" startAt="1"/>
            </a:pPr>
            <a:r>
              <a:t>He didn’t listen to God</a:t>
            </a:r>
          </a:p>
          <a:p>
            <a:pPr marL="1028700" indent="-1028700">
              <a:buFontTx/>
              <a:buAutoNum type="alphaUcPeriod" startAt="1"/>
            </a:pPr>
            <a:r>
              <a:t>Both B &amp; C</a:t>
            </a:r>
          </a:p>
        </p:txBody>
      </p:sp>
      <p:sp>
        <p:nvSpPr>
          <p:cNvPr id="127" name="Rectangle 3"/>
          <p:cNvSpPr/>
          <p:nvPr/>
        </p:nvSpPr>
        <p:spPr>
          <a:xfrm>
            <a:off x="3810000" y="8686800"/>
            <a:ext cx="54864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7"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Title 1"/>
          <p:cNvSpPr txBox="1"/>
          <p:nvPr>
            <p:ph type="title"/>
          </p:nvPr>
        </p:nvSpPr>
        <p:spPr>
          <a:xfrm>
            <a:off x="3505200" y="1828800"/>
            <a:ext cx="16459200" cy="2286000"/>
          </a:xfrm>
          <a:prstGeom prst="rect">
            <a:avLst/>
          </a:prstGeom>
        </p:spPr>
        <p:txBody>
          <a:bodyPr/>
          <a:lstStyle>
            <a:lvl1pPr algn="l" defTabSz="1572768">
              <a:defRPr sz="6708"/>
            </a:lvl1pPr>
          </a:lstStyle>
          <a:p>
            <a:pPr/>
            <a:r>
              <a:t>4. Who sent venomous snakes to kill many Israelites?</a:t>
            </a:r>
          </a:p>
        </p:txBody>
      </p:sp>
      <p:sp>
        <p:nvSpPr>
          <p:cNvPr id="130"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Moses</a:t>
            </a:r>
          </a:p>
          <a:p>
            <a:pPr marL="1028700" indent="-1028700">
              <a:buFontTx/>
              <a:buAutoNum type="alphaUcPeriod" startAt="1"/>
            </a:pPr>
            <a:r>
              <a:t>God</a:t>
            </a:r>
          </a:p>
          <a:p>
            <a:pPr marL="1028700" indent="-1028700">
              <a:buFontTx/>
              <a:buAutoNum type="alphaUcPeriod" startAt="1"/>
            </a:pPr>
            <a:r>
              <a:t>Aaron</a:t>
            </a:r>
          </a:p>
          <a:p>
            <a:pPr marL="1028700" indent="-1028700">
              <a:buFontTx/>
              <a:buAutoNum type="alphaUcPeriod" startAt="1"/>
            </a:pPr>
            <a:r>
              <a:t>Caleb</a:t>
            </a:r>
          </a:p>
        </p:txBody>
      </p:sp>
      <p:sp>
        <p:nvSpPr>
          <p:cNvPr id="131" name="Rectangle 3"/>
          <p:cNvSpPr/>
          <p:nvPr/>
        </p:nvSpPr>
        <p:spPr>
          <a:xfrm>
            <a:off x="3810000" y="6248400"/>
            <a:ext cx="35052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1"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Title 1"/>
          <p:cNvSpPr txBox="1"/>
          <p:nvPr>
            <p:ph type="title"/>
          </p:nvPr>
        </p:nvSpPr>
        <p:spPr>
          <a:xfrm>
            <a:off x="3505200" y="1828800"/>
            <a:ext cx="16459200" cy="2286000"/>
          </a:xfrm>
          <a:prstGeom prst="rect">
            <a:avLst/>
          </a:prstGeom>
        </p:spPr>
        <p:txBody>
          <a:bodyPr/>
          <a:lstStyle>
            <a:lvl1pPr algn="l" defTabSz="1572768">
              <a:defRPr sz="6708"/>
            </a:lvl1pPr>
          </a:lstStyle>
          <a:p>
            <a:pPr/>
            <a:r>
              <a:t>5. Who made a bronze snake and put it up on a pole?</a:t>
            </a:r>
          </a:p>
        </p:txBody>
      </p:sp>
      <p:sp>
        <p:nvSpPr>
          <p:cNvPr id="134"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Moses</a:t>
            </a:r>
          </a:p>
          <a:p>
            <a:pPr marL="1028700" indent="-1028700">
              <a:buFontTx/>
              <a:buAutoNum type="alphaUcPeriod" startAt="1"/>
            </a:pPr>
            <a:r>
              <a:t>God</a:t>
            </a:r>
          </a:p>
          <a:p>
            <a:pPr marL="1028700" indent="-1028700">
              <a:buFontTx/>
              <a:buAutoNum type="alphaUcPeriod" startAt="1"/>
            </a:pPr>
            <a:r>
              <a:t>Aaron</a:t>
            </a:r>
          </a:p>
          <a:p>
            <a:pPr marL="1028700" indent="-1028700">
              <a:buFontTx/>
              <a:buAutoNum type="alphaUcPeriod" startAt="1"/>
            </a:pPr>
            <a:r>
              <a:t>Caleb</a:t>
            </a:r>
          </a:p>
        </p:txBody>
      </p:sp>
      <p:sp>
        <p:nvSpPr>
          <p:cNvPr id="135" name="Rectangle 3"/>
          <p:cNvSpPr/>
          <p:nvPr/>
        </p:nvSpPr>
        <p:spPr>
          <a:xfrm>
            <a:off x="3810000" y="5181600"/>
            <a:ext cx="39624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5"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Title 1"/>
          <p:cNvSpPr txBox="1"/>
          <p:nvPr>
            <p:ph type="title"/>
          </p:nvPr>
        </p:nvSpPr>
        <p:spPr>
          <a:xfrm>
            <a:off x="3505200" y="1828800"/>
            <a:ext cx="16459200" cy="2286000"/>
          </a:xfrm>
          <a:prstGeom prst="rect">
            <a:avLst/>
          </a:prstGeom>
        </p:spPr>
        <p:txBody>
          <a:bodyPr/>
          <a:lstStyle>
            <a:lvl1pPr algn="l" defTabSz="1572768">
              <a:defRPr sz="6708"/>
            </a:lvl1pPr>
          </a:lstStyle>
          <a:p>
            <a:pPr/>
            <a:r>
              <a:t>6. Who healed people whenever they glanced at the bronze snake?</a:t>
            </a:r>
          </a:p>
        </p:txBody>
      </p:sp>
      <p:sp>
        <p:nvSpPr>
          <p:cNvPr id="138"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Moses</a:t>
            </a:r>
          </a:p>
          <a:p>
            <a:pPr marL="1028700" indent="-1028700">
              <a:buFontTx/>
              <a:buAutoNum type="alphaUcPeriod" startAt="1"/>
            </a:pPr>
            <a:r>
              <a:t>God</a:t>
            </a:r>
          </a:p>
          <a:p>
            <a:pPr marL="1028700" indent="-1028700">
              <a:buFontTx/>
              <a:buAutoNum type="alphaUcPeriod" startAt="1"/>
            </a:pPr>
            <a:r>
              <a:t>Aaron</a:t>
            </a:r>
          </a:p>
          <a:p>
            <a:pPr marL="1028700" indent="-1028700">
              <a:buFontTx/>
              <a:buAutoNum type="alphaUcPeriod" startAt="1"/>
            </a:pPr>
            <a:r>
              <a:t>Caleb</a:t>
            </a:r>
          </a:p>
        </p:txBody>
      </p:sp>
      <p:sp>
        <p:nvSpPr>
          <p:cNvPr id="139" name="Rectangle 3"/>
          <p:cNvSpPr/>
          <p:nvPr/>
        </p:nvSpPr>
        <p:spPr>
          <a:xfrm>
            <a:off x="3810000" y="6248400"/>
            <a:ext cx="39624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Title 1"/>
          <p:cNvSpPr txBox="1"/>
          <p:nvPr>
            <p:ph type="title"/>
          </p:nvPr>
        </p:nvSpPr>
        <p:spPr>
          <a:xfrm>
            <a:off x="3505200" y="1828800"/>
            <a:ext cx="16459200" cy="2286000"/>
          </a:xfrm>
          <a:prstGeom prst="rect">
            <a:avLst/>
          </a:prstGeom>
        </p:spPr>
        <p:txBody>
          <a:bodyPr/>
          <a:lstStyle>
            <a:lvl1pPr algn="l">
              <a:defRPr sz="7800"/>
            </a:lvl1pPr>
          </a:lstStyle>
          <a:p>
            <a:pPr/>
            <a:r>
              <a:t>7. Balaam encountered a talking ____.</a:t>
            </a:r>
          </a:p>
        </p:txBody>
      </p:sp>
      <p:sp>
        <p:nvSpPr>
          <p:cNvPr id="142"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Bird</a:t>
            </a:r>
          </a:p>
          <a:p>
            <a:pPr marL="1028700" indent="-1028700">
              <a:buFontTx/>
              <a:buAutoNum type="alphaUcPeriod" startAt="1"/>
            </a:pPr>
            <a:r>
              <a:t>Cow</a:t>
            </a:r>
          </a:p>
          <a:p>
            <a:pPr marL="1028700" indent="-1028700">
              <a:buFontTx/>
              <a:buAutoNum type="alphaUcPeriod" startAt="1"/>
            </a:pPr>
            <a:r>
              <a:t>Donkey</a:t>
            </a:r>
          </a:p>
          <a:p>
            <a:pPr marL="1028700" indent="-1028700">
              <a:buFontTx/>
              <a:buAutoNum type="alphaUcPeriod" startAt="1"/>
            </a:pPr>
            <a:r>
              <a:t>Pig</a:t>
            </a:r>
          </a:p>
        </p:txBody>
      </p:sp>
      <p:sp>
        <p:nvSpPr>
          <p:cNvPr id="143" name="Rectangle 3"/>
          <p:cNvSpPr/>
          <p:nvPr/>
        </p:nvSpPr>
        <p:spPr>
          <a:xfrm>
            <a:off x="3810000" y="7467600"/>
            <a:ext cx="44196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3"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Title 1"/>
          <p:cNvSpPr txBox="1"/>
          <p:nvPr>
            <p:ph type="title"/>
          </p:nvPr>
        </p:nvSpPr>
        <p:spPr>
          <a:xfrm>
            <a:off x="3505200" y="1828800"/>
            <a:ext cx="16459200" cy="2286000"/>
          </a:xfrm>
          <a:prstGeom prst="rect">
            <a:avLst/>
          </a:prstGeom>
        </p:spPr>
        <p:txBody>
          <a:bodyPr/>
          <a:lstStyle>
            <a:lvl1pPr algn="l" defTabSz="1645919">
              <a:defRPr sz="7019"/>
            </a:lvl1pPr>
          </a:lstStyle>
          <a:p>
            <a:pPr/>
            <a:r>
              <a:t>8. Who led the Israelites after Moses’ death?</a:t>
            </a:r>
          </a:p>
        </p:txBody>
      </p:sp>
      <p:sp>
        <p:nvSpPr>
          <p:cNvPr id="146"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Joshua</a:t>
            </a:r>
          </a:p>
          <a:p>
            <a:pPr marL="1028700" indent="-1028700">
              <a:buFontTx/>
              <a:buAutoNum type="alphaUcPeriod" startAt="1"/>
            </a:pPr>
            <a:r>
              <a:t>Eleazer</a:t>
            </a:r>
          </a:p>
          <a:p>
            <a:pPr marL="1028700" indent="-1028700">
              <a:buFontTx/>
              <a:buAutoNum type="alphaUcPeriod" startAt="1"/>
            </a:pPr>
            <a:r>
              <a:t>Caleb</a:t>
            </a:r>
          </a:p>
          <a:p>
            <a:pPr marL="1028700" indent="-1028700">
              <a:buFontTx/>
              <a:buAutoNum type="alphaUcPeriod" startAt="1"/>
            </a:pPr>
            <a:r>
              <a:t>Gideon</a:t>
            </a:r>
          </a:p>
        </p:txBody>
      </p:sp>
      <p:sp>
        <p:nvSpPr>
          <p:cNvPr id="147" name="Rectangle 3"/>
          <p:cNvSpPr/>
          <p:nvPr/>
        </p:nvSpPr>
        <p:spPr>
          <a:xfrm>
            <a:off x="3810000" y="5181600"/>
            <a:ext cx="44196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7"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Title 1"/>
          <p:cNvSpPr txBox="1"/>
          <p:nvPr>
            <p:ph type="title"/>
          </p:nvPr>
        </p:nvSpPr>
        <p:spPr>
          <a:xfrm>
            <a:off x="3962400" y="3179366"/>
            <a:ext cx="16459200" cy="9927035"/>
          </a:xfrm>
          <a:prstGeom prst="rect">
            <a:avLst/>
          </a:prstGeom>
        </p:spPr>
        <p:txBody>
          <a:bodyPr/>
          <a:lstStyle/>
          <a:p>
            <a:pPr>
              <a:defRPr b="1" sz="10800" u="sng"/>
            </a:pPr>
            <a:r>
              <a:t>Memory Work</a:t>
            </a:r>
            <a:br/>
            <a:r>
              <a:rPr b="0" u="none"/>
              <a:t>Take turns reciting it to someone sitting near you.</a:t>
            </a:r>
            <a:br>
              <a:rPr sz="8600" u="none"/>
            </a:br>
            <a:br>
              <a:rPr sz="8600" u="none"/>
            </a:b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itle 1"/>
          <p:cNvSpPr txBox="1"/>
          <p:nvPr>
            <p:ph type="title"/>
          </p:nvPr>
        </p:nvSpPr>
        <p:spPr>
          <a:xfrm>
            <a:off x="3962400" y="549275"/>
            <a:ext cx="16459200" cy="12557126"/>
          </a:xfrm>
          <a:prstGeom prst="rect">
            <a:avLst/>
          </a:prstGeom>
        </p:spPr>
        <p:txBody>
          <a:bodyPr/>
          <a:lstStyle/>
          <a:p>
            <a:pPr>
              <a:defRPr b="1" sz="12000"/>
            </a:pPr>
            <a:r>
              <a:t>This Week’s</a:t>
            </a:r>
            <a:br/>
            <a:r>
              <a:t>Memory Work:</a:t>
            </a:r>
            <a:br/>
            <a:r>
              <a:rPr u="sng"/>
              <a:t>Joshua 1:9</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Title 1"/>
          <p:cNvSpPr txBox="1"/>
          <p:nvPr>
            <p:ph type="title"/>
          </p:nvPr>
        </p:nvSpPr>
        <p:spPr>
          <a:xfrm>
            <a:off x="3962400" y="549275"/>
            <a:ext cx="16459200" cy="12557126"/>
          </a:xfrm>
          <a:prstGeom prst="rect">
            <a:avLst/>
          </a:prstGeom>
        </p:spPr>
        <p:txBody>
          <a:bodyPr/>
          <a:lstStyle/>
          <a:p>
            <a:pPr>
              <a:defRPr b="1" sz="12000"/>
            </a:pPr>
            <a:r>
              <a:t>On your worksheet… </a:t>
            </a:r>
            <a:br/>
            <a:r>
              <a:rPr sz="9600"/>
              <a:t>Under “See the Story,” create a simple image or symbol that you think best represents</a:t>
            </a:r>
            <a:br>
              <a:rPr sz="9600"/>
            </a:br>
            <a:r>
              <a:rPr sz="9600"/>
              <a:t>Chapter 7.</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y2mate.com - The Story chapter 7   the battle begins_360p.mp4" descr="y2mate.com - The Story chapter 7   the battle begins_360p.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 y="0"/>
            <a:ext cx="24384001" cy="13716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29821" fill="hold"/>
                                        <p:tgtEl>
                                          <p:spTgt spid="15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55"/>
                </p:tgtEl>
              </p:cMediaNode>
            </p:video>
            <p:seq concurrent="1" prevAc="none" nextAc="seek">
              <p:cTn id="8" evtFilter="cancelBubble" nodeType="interactiveSeq" restart="whenNotActive" fill="hold">
                <p:stCondLst>
                  <p:cond delay="0" evt="onClick">
                    <p:tgtEl>
                      <p:spTgt spid="15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55"/>
                                        </p:tgtEl>
                                      </p:cBhvr>
                                    </p:cmd>
                                  </p:childTnLst>
                                </p:cTn>
                              </p:par>
                            </p:childTnLst>
                          </p:cTn>
                        </p:par>
                      </p:childTnLst>
                    </p:cTn>
                  </p:par>
                </p:childTnLst>
              </p:cTn>
              <p:nextCondLst>
                <p:cond delay="0" evt="onClick">
                  <p:tgtEl>
                    <p:spTgt spid="15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Title 1"/>
          <p:cNvSpPr txBox="1"/>
          <p:nvPr>
            <p:ph type="title"/>
          </p:nvPr>
        </p:nvSpPr>
        <p:spPr>
          <a:xfrm>
            <a:off x="3962400" y="549275"/>
            <a:ext cx="16459200" cy="12557126"/>
          </a:xfrm>
          <a:prstGeom prst="rect">
            <a:avLst/>
          </a:prstGeom>
        </p:spPr>
        <p:txBody>
          <a:bodyPr/>
          <a:lstStyle/>
          <a:p>
            <a:pPr>
              <a:defRPr b="1" sz="12000"/>
            </a:pPr>
            <a:r>
              <a:t>On your worksheet…</a:t>
            </a:r>
            <a:br/>
            <a:r>
              <a:rPr sz="9600"/>
              <a:t>Answer the two questions under “Hear the Story.”</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Title 1"/>
          <p:cNvSpPr txBox="1"/>
          <p:nvPr>
            <p:ph type="title"/>
          </p:nvPr>
        </p:nvSpPr>
        <p:spPr>
          <a:prstGeom prst="rect">
            <a:avLst/>
          </a:prstGeom>
        </p:spPr>
        <p:txBody>
          <a:bodyPr/>
          <a:lstStyle>
            <a:lvl1pPr>
              <a:defRPr b="1"/>
            </a:lvl1pPr>
          </a:lstStyle>
          <a:p>
            <a:pPr/>
            <a:r>
              <a:t>Chapter Notes</a:t>
            </a:r>
          </a:p>
        </p:txBody>
      </p:sp>
      <p:sp>
        <p:nvSpPr>
          <p:cNvPr id="160" name="Content Placeholder 2"/>
          <p:cNvSpPr txBox="1"/>
          <p:nvPr>
            <p:ph type="body" idx="1"/>
          </p:nvPr>
        </p:nvSpPr>
        <p:spPr>
          <a:xfrm>
            <a:off x="3962400" y="2743200"/>
            <a:ext cx="16459200" cy="10515600"/>
          </a:xfrm>
          <a:prstGeom prst="rect">
            <a:avLst/>
          </a:prstGeom>
        </p:spPr>
        <p:txBody>
          <a:bodyPr/>
          <a:lstStyle/>
          <a:p>
            <a:pPr>
              <a:lnSpc>
                <a:spcPct val="90000"/>
              </a:lnSpc>
            </a:pPr>
            <a:r>
              <a:t>This chapter’s theme: “Be strong and courageous”</a:t>
            </a:r>
          </a:p>
          <a:p>
            <a:pPr lvl="1" marL="1028700" indent="-571500">
              <a:lnSpc>
                <a:spcPct val="90000"/>
              </a:lnSpc>
              <a:spcBef>
                <a:spcPts val="1300"/>
              </a:spcBef>
              <a:defRPr sz="5600"/>
            </a:pPr>
            <a:r>
              <a:t>God speaks this through Joshua</a:t>
            </a:r>
          </a:p>
          <a:p>
            <a:pPr lvl="1" marL="1028700" indent="-571500">
              <a:lnSpc>
                <a:spcPct val="90000"/>
              </a:lnSpc>
              <a:spcBef>
                <a:spcPts val="1300"/>
              </a:spcBef>
              <a:defRPr sz="5600"/>
            </a:pPr>
            <a:r>
              <a:t>Obey the Law given through Moses to the people</a:t>
            </a:r>
          </a:p>
          <a:p>
            <a:pPr lvl="1" marL="1028700" indent="-571500">
              <a:lnSpc>
                <a:spcPct val="90000"/>
              </a:lnSpc>
              <a:spcBef>
                <a:spcPts val="1300"/>
              </a:spcBef>
              <a:defRPr sz="5600"/>
            </a:pPr>
            <a:r>
              <a:t>Do not be afraid of your enemies</a:t>
            </a:r>
          </a:p>
          <a:p>
            <a:pPr lvl="1" marL="1028700" indent="-571500">
              <a:lnSpc>
                <a:spcPct val="90000"/>
              </a:lnSpc>
              <a:spcBef>
                <a:spcPts val="1300"/>
              </a:spcBef>
              <a:defRPr sz="5600"/>
            </a:pPr>
            <a:r>
              <a:t>God will fight for you</a:t>
            </a:r>
          </a:p>
          <a:p>
            <a:pPr>
              <a:lnSpc>
                <a:spcPct val="90000"/>
              </a:lnSpc>
            </a:pPr>
            <a:r>
              <a:t>Who was Rahab? (pgs. 90 &amp; 91)</a:t>
            </a:r>
          </a:p>
          <a:p>
            <a:pPr lvl="1" marL="1028700" indent="-571500">
              <a:lnSpc>
                <a:spcPct val="90000"/>
              </a:lnSpc>
              <a:spcBef>
                <a:spcPts val="1300"/>
              </a:spcBef>
              <a:defRPr sz="5600"/>
            </a:pPr>
            <a:r>
              <a:t>What did she do?</a:t>
            </a:r>
          </a:p>
          <a:p>
            <a:pPr lvl="1" marL="1028700" indent="-571500">
              <a:lnSpc>
                <a:spcPct val="90000"/>
              </a:lnSpc>
              <a:spcBef>
                <a:spcPts val="1300"/>
              </a:spcBef>
              <a:defRPr sz="5600"/>
            </a:pPr>
            <a:r>
              <a:t>Did God use her to accomplish his plan?</a:t>
            </a:r>
          </a:p>
          <a:p>
            <a:pPr lvl="2" marL="1371600" indent="-457200">
              <a:lnSpc>
                <a:spcPct val="90000"/>
              </a:lnSpc>
              <a:spcBef>
                <a:spcPts val="1100"/>
              </a:spcBef>
              <a:defRPr sz="4800"/>
            </a:pPr>
            <a:r>
              <a:t>YES!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0">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60">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60">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60">
                                            <p:txEl>
                                              <p:pRg st="8" end="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0"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Title 1"/>
          <p:cNvSpPr txBox="1"/>
          <p:nvPr>
            <p:ph type="title"/>
          </p:nvPr>
        </p:nvSpPr>
        <p:spPr>
          <a:xfrm>
            <a:off x="3962400" y="-517527"/>
            <a:ext cx="18288000" cy="2508251"/>
          </a:xfrm>
          <a:prstGeom prst="rect">
            <a:avLst/>
          </a:prstGeom>
        </p:spPr>
        <p:txBody>
          <a:bodyPr/>
          <a:lstStyle>
            <a:lvl1pPr>
              <a:defRPr b="1"/>
            </a:lvl1pPr>
          </a:lstStyle>
          <a:p>
            <a:pPr/>
            <a:r>
              <a:t>Chapter Notes</a:t>
            </a:r>
          </a:p>
        </p:txBody>
      </p:sp>
      <p:sp>
        <p:nvSpPr>
          <p:cNvPr id="163" name="Content Placeholder 2"/>
          <p:cNvSpPr txBox="1"/>
          <p:nvPr>
            <p:ph type="body" idx="1"/>
          </p:nvPr>
        </p:nvSpPr>
        <p:spPr>
          <a:xfrm>
            <a:off x="3048000" y="1676400"/>
            <a:ext cx="18288000" cy="12039600"/>
          </a:xfrm>
          <a:prstGeom prst="rect">
            <a:avLst/>
          </a:prstGeom>
        </p:spPr>
        <p:txBody>
          <a:bodyPr/>
          <a:lstStyle/>
          <a:p>
            <a:pPr/>
            <a:r>
              <a:t>What happened when the Israelites crossed the Jordan River? (pg. 91)</a:t>
            </a:r>
          </a:p>
          <a:p>
            <a:pPr lvl="1" marL="1028700" indent="-571500">
              <a:spcBef>
                <a:spcPts val="1300"/>
              </a:spcBef>
              <a:defRPr sz="5600"/>
            </a:pPr>
            <a:r>
              <a:t>The water stopped and they crossed on dry ground.</a:t>
            </a:r>
          </a:p>
          <a:p>
            <a:pPr lvl="1" marL="1028700" indent="-571500">
              <a:spcBef>
                <a:spcPts val="1300"/>
              </a:spcBef>
              <a:defRPr sz="5600"/>
            </a:pPr>
            <a:r>
              <a:t>Sound familiar?</a:t>
            </a:r>
          </a:p>
          <a:p>
            <a:pPr/>
            <a:r>
              <a:t>Battle of Jericho (pg. 94)</a:t>
            </a:r>
          </a:p>
          <a:p>
            <a:pPr lvl="1" marL="1028700" indent="-571500">
              <a:spcBef>
                <a:spcPts val="1300"/>
              </a:spcBef>
              <a:defRPr sz="5600"/>
            </a:pPr>
            <a:r>
              <a:t>Why did the Israelites kill the inhabitants except for Rahab and her family?</a:t>
            </a:r>
          </a:p>
          <a:p>
            <a:pPr lvl="2" marL="1371600" indent="-457200">
              <a:spcBef>
                <a:spcPts val="1300"/>
              </a:spcBef>
              <a:defRPr sz="5600"/>
            </a:pPr>
            <a:r>
              <a:t>Consequences for worshiping false gods</a:t>
            </a:r>
            <a:endParaRPr sz="4800"/>
          </a:p>
          <a:p>
            <a:pPr lvl="2" marL="1371600" indent="-457200">
              <a:spcBef>
                <a:spcPts val="1300"/>
              </a:spcBef>
              <a:defRPr sz="5600"/>
            </a:pPr>
            <a:r>
              <a:t>Does God treat us for what our sins 		       deserve?</a:t>
            </a:r>
            <a:endParaRPr sz="4800"/>
          </a:p>
          <a:p>
            <a:pPr lvl="3" marL="1828800" indent="-457200">
              <a:spcBef>
                <a:spcPts val="1100"/>
              </a:spcBef>
              <a:defRPr sz="4800"/>
            </a:pPr>
            <a:r>
              <a:t>NO WAY!!  Jesus was punished on 		                    our behalf!  That’s great news for us!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6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63">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3"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itle 1"/>
          <p:cNvSpPr txBox="1"/>
          <p:nvPr>
            <p:ph type="title"/>
          </p:nvPr>
        </p:nvSpPr>
        <p:spPr>
          <a:xfrm>
            <a:off x="3962400" y="-517527"/>
            <a:ext cx="18288000" cy="2508251"/>
          </a:xfrm>
          <a:prstGeom prst="rect">
            <a:avLst/>
          </a:prstGeom>
        </p:spPr>
        <p:txBody>
          <a:bodyPr/>
          <a:lstStyle>
            <a:lvl1pPr>
              <a:defRPr b="1"/>
            </a:lvl1pPr>
          </a:lstStyle>
          <a:p>
            <a:pPr/>
            <a:r>
              <a:t>Chapter Notes</a:t>
            </a:r>
          </a:p>
        </p:txBody>
      </p:sp>
      <p:sp>
        <p:nvSpPr>
          <p:cNvPr id="166" name="Content Placeholder 2"/>
          <p:cNvSpPr txBox="1"/>
          <p:nvPr>
            <p:ph type="body" idx="1"/>
          </p:nvPr>
        </p:nvSpPr>
        <p:spPr>
          <a:xfrm>
            <a:off x="3048000" y="1676400"/>
            <a:ext cx="18288000" cy="12039600"/>
          </a:xfrm>
          <a:prstGeom prst="rect">
            <a:avLst/>
          </a:prstGeom>
        </p:spPr>
        <p:txBody>
          <a:bodyPr/>
          <a:lstStyle/>
          <a:p>
            <a:pPr marL="672084" indent="-672084" defTabSz="1792223">
              <a:defRPr sz="6272"/>
            </a:pPr>
            <a:r>
              <a:t>“The sun stopped in the middle of the sky and delayed going down about a full day” (pg. 97)</a:t>
            </a:r>
          </a:p>
          <a:p>
            <a:pPr lvl="1" marL="1008126" indent="-560070" defTabSz="1792223">
              <a:spcBef>
                <a:spcPts val="1300"/>
              </a:spcBef>
              <a:defRPr sz="5488"/>
            </a:pPr>
            <a:r>
              <a:t>What was happening here?</a:t>
            </a:r>
          </a:p>
          <a:p>
            <a:pPr lvl="1" marL="1008126" indent="-560070" defTabSz="1792223">
              <a:spcBef>
                <a:spcPts val="1300"/>
              </a:spcBef>
              <a:defRPr sz="5488"/>
            </a:pPr>
            <a:r>
              <a:t>God of the Universe can do anything.  He fought for the Israelites and defended his people.</a:t>
            </a:r>
          </a:p>
          <a:p>
            <a:pPr marL="672084" indent="-672084" defTabSz="1792223">
              <a:defRPr sz="6272"/>
            </a:pPr>
            <a:r>
              <a:t>“So Joshua took the entire land, just as the Lord had directed Moses, and he gave it as an inheritance to Israel according to their tribal divisions.  Then the land had rest from war.” (Pg. 99)</a:t>
            </a:r>
          </a:p>
          <a:p>
            <a:pPr lvl="1" marL="1008126" indent="-560070" defTabSz="1792223">
              <a:spcBef>
                <a:spcPts val="1300"/>
              </a:spcBef>
              <a:defRPr sz="5488"/>
            </a:pPr>
            <a:r>
              <a:t>A new nation was being formed.</a:t>
            </a:r>
          </a:p>
          <a:p>
            <a:pPr lvl="1" marL="1008126" indent="-560070" defTabSz="1792223">
              <a:spcBef>
                <a:spcPts val="1300"/>
              </a:spcBef>
              <a:defRPr sz="5488"/>
            </a:pPr>
            <a:r>
              <a:t>God’s covenant to Abraham was 			         coming true!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6">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6"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Title 1"/>
          <p:cNvSpPr txBox="1"/>
          <p:nvPr>
            <p:ph type="title"/>
          </p:nvPr>
        </p:nvSpPr>
        <p:spPr>
          <a:xfrm>
            <a:off x="3962400" y="244474"/>
            <a:ext cx="18288000" cy="2508251"/>
          </a:xfrm>
          <a:prstGeom prst="rect">
            <a:avLst/>
          </a:prstGeom>
        </p:spPr>
        <p:txBody>
          <a:bodyPr/>
          <a:lstStyle>
            <a:lvl1pPr>
              <a:defRPr b="1"/>
            </a:lvl1pPr>
          </a:lstStyle>
          <a:p>
            <a:pPr/>
            <a:r>
              <a:t>Chapter Notes</a:t>
            </a:r>
          </a:p>
        </p:txBody>
      </p:sp>
      <p:sp>
        <p:nvSpPr>
          <p:cNvPr id="169" name="Content Placeholder 2"/>
          <p:cNvSpPr txBox="1"/>
          <p:nvPr>
            <p:ph type="body" idx="1"/>
          </p:nvPr>
        </p:nvSpPr>
        <p:spPr>
          <a:xfrm>
            <a:off x="3048000" y="2438400"/>
            <a:ext cx="18288000" cy="12039600"/>
          </a:xfrm>
          <a:prstGeom prst="rect">
            <a:avLst/>
          </a:prstGeom>
        </p:spPr>
        <p:txBody>
          <a:bodyPr/>
          <a:lstStyle>
            <a:lvl2pPr marL="1028700" indent="-571500">
              <a:spcBef>
                <a:spcPts val="1300"/>
              </a:spcBef>
              <a:defRPr sz="5600"/>
            </a:lvl2pPr>
          </a:lstStyle>
          <a:p>
            <a:pPr/>
            <a:r>
              <a:t>Joshua’s final message/warning to Israel: If you serve other gods – God will punish you.  Serve God and obey him.</a:t>
            </a:r>
          </a:p>
          <a:p>
            <a:pPr lvl="1"/>
            <a:r>
              <a:t>What do you think Israel will do?!  We’ll find out in the next chapter.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9">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9"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itle 1"/>
          <p:cNvSpPr txBox="1"/>
          <p:nvPr>
            <p:ph type="title"/>
          </p:nvPr>
        </p:nvSpPr>
        <p:spPr>
          <a:xfrm>
            <a:off x="3962400" y="549275"/>
            <a:ext cx="16459200" cy="12557126"/>
          </a:xfrm>
          <a:prstGeom prst="rect">
            <a:avLst/>
          </a:prstGeom>
        </p:spPr>
        <p:txBody>
          <a:bodyPr/>
          <a:lstStyle/>
          <a:p>
            <a:pPr>
              <a:defRPr b="1" sz="12000"/>
            </a:pPr>
            <a:r>
              <a:t>On your worksheet… </a:t>
            </a:r>
            <a:br/>
            <a:r>
              <a:rPr sz="9600"/>
              <a:t>Under “Join The Story,” </a:t>
            </a:r>
            <a:br>
              <a:rPr sz="9600"/>
            </a:br>
            <a:r>
              <a:rPr sz="9600"/>
              <a:t>answer one of the questions.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Picture 2" descr="Picture 2"/>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174" name="TextBox 3"/>
          <p:cNvSpPr txBox="1"/>
          <p:nvPr/>
        </p:nvSpPr>
        <p:spPr>
          <a:xfrm>
            <a:off x="1232007" y="4279066"/>
            <a:ext cx="20635453" cy="76123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9600"/>
            </a:pPr>
            <a:r>
              <a:t>For Next Sunday:</a:t>
            </a:r>
          </a:p>
          <a:p>
            <a:pPr>
              <a:defRPr b="1" sz="9600"/>
            </a:pPr>
            <a:r>
              <a:t>-Read Chapter 8</a:t>
            </a:r>
          </a:p>
          <a:p>
            <a:pPr>
              <a:defRPr b="1" sz="9600"/>
            </a:pPr>
            <a:r>
              <a:t>-No memory work</a:t>
            </a:r>
          </a:p>
          <a:p>
            <a:pPr>
              <a:defRPr b="1" sz="9600"/>
            </a:pPr>
            <a:r>
              <a:t>-Pastor Peter will be back to teach</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6" name="Picture 2" descr="Picture 2"/>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177" name="TextBox 3"/>
          <p:cNvSpPr txBox="1"/>
          <p:nvPr/>
        </p:nvSpPr>
        <p:spPr>
          <a:xfrm>
            <a:off x="1868165" y="4267199"/>
            <a:ext cx="20318401" cy="8641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9600" u="sng"/>
            </a:pPr>
            <a:r>
              <a:t>Jr. FLY Switch Party! - TONIGHT @ 5:30pm in the FLY Room</a:t>
            </a:r>
          </a:p>
          <a:p>
            <a:pPr>
              <a:buSzPct val="100000"/>
              <a:buFont typeface="Arial"/>
              <a:buChar char="•"/>
              <a:defRPr b="1" sz="8800"/>
            </a:pPr>
            <a:r>
              <a:t> Play in MarioKart tournaments!</a:t>
            </a:r>
          </a:p>
          <a:p>
            <a:pPr>
              <a:buSzPct val="100000"/>
              <a:buFont typeface="Arial"/>
              <a:buChar char="•"/>
              <a:defRPr b="1" sz="8800"/>
            </a:pPr>
            <a:r>
              <a:t> Enjoy a pizza dinner!</a:t>
            </a:r>
          </a:p>
          <a:p>
            <a:pPr>
              <a:buSzPct val="100000"/>
              <a:buFont typeface="Arial"/>
              <a:buChar char="•"/>
              <a:defRPr b="1" sz="8800"/>
            </a:pPr>
            <a:r>
              <a:t> Bring your friends!</a:t>
            </a:r>
          </a:p>
          <a:p>
            <a:pPr>
              <a:buSzPct val="100000"/>
              <a:buFont typeface="Arial"/>
              <a:buChar char="•"/>
              <a:defRPr b="1" sz="8800"/>
            </a:pPr>
            <a:r>
              <a:t> This will lead into SNFLY that night!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9" name="Picture 2" descr="Picture 2"/>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180" name="TextBox 3"/>
          <p:cNvSpPr txBox="1"/>
          <p:nvPr/>
        </p:nvSpPr>
        <p:spPr>
          <a:xfrm>
            <a:off x="1868165" y="4267199"/>
            <a:ext cx="20318401" cy="71551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9600" u="sng"/>
            </a:pPr>
            <a:r>
              <a:t>Sunday Night FLY is TONIGHT @ 7pm!</a:t>
            </a:r>
          </a:p>
          <a:p>
            <a:pPr>
              <a:buSzPct val="100000"/>
              <a:buFont typeface="Arial"/>
              <a:buChar char="•"/>
              <a:defRPr b="1" sz="8800"/>
            </a:pPr>
            <a:r>
              <a:t> “Cookies for College Students”</a:t>
            </a:r>
          </a:p>
          <a:p>
            <a:pPr>
              <a:buSzPct val="100000"/>
              <a:buFont typeface="Arial"/>
              <a:buChar char="•"/>
              <a:defRPr b="1" sz="8800"/>
            </a:pPr>
            <a:r>
              <a:t> Bring 2 dozen homemade cookies</a:t>
            </a:r>
          </a:p>
          <a:p>
            <a:pPr>
              <a:buSzPct val="100000"/>
              <a:buFont typeface="Arial"/>
              <a:buChar char="•"/>
              <a:defRPr b="1" sz="8800"/>
            </a:pPr>
            <a:r>
              <a:t> We’ll pack care packages &amp; play games!</a:t>
            </a:r>
          </a:p>
          <a:p>
            <a:pPr>
              <a:buSzPct val="100000"/>
              <a:buFont typeface="Arial"/>
              <a:buChar char="•"/>
              <a:defRPr b="1" sz="8800"/>
            </a:pPr>
            <a:r>
              <a:t>Many thanks to everyone bringing friends!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Title 1"/>
          <p:cNvSpPr txBox="1"/>
          <p:nvPr>
            <p:ph type="title"/>
          </p:nvPr>
        </p:nvSpPr>
        <p:spPr>
          <a:xfrm>
            <a:off x="3962400" y="549275"/>
            <a:ext cx="16459200" cy="12557126"/>
          </a:xfrm>
          <a:prstGeom prst="rect">
            <a:avLst/>
          </a:prstGeom>
        </p:spPr>
        <p:txBody>
          <a:bodyPr/>
          <a:lstStyle>
            <a:lvl1pPr>
              <a:defRPr b="1" sz="12000"/>
            </a:lvl1pPr>
          </a:lstStyle>
          <a:p>
            <a:pPr/>
            <a:r>
              <a:t>Closing Prayers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sx="100000" sy="100000" kx="0" ky="0" algn="b" rotWithShape="0" blurRad="76200" dist="38100" dir="5400000">
            <a:srgbClr val="000000">
              <a:alpha val="35000"/>
            </a:srgbClr>
          </a:outerShdw>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outerShdw sx="100000" sy="100000" kx="0" ky="0" algn="b" rotWithShape="0" blurRad="76200" dist="381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sx="100000" sy="100000" kx="0" ky="0" algn="b" rotWithShape="0" blurRad="76200" dist="38100" dir="5400000">
            <a:srgbClr val="000000">
              <a:alpha val="35000"/>
            </a:srgbClr>
          </a:outerShdw>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outerShdw sx="100000" sy="100000" kx="0" ky="0" algn="b" rotWithShape="0" blurRad="76200" dist="381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