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media1.mp4" ContentType="video/unknown"/>
  <Override PartName="/ppt/media/image3.jpeg" ContentType="image/jpeg"/>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4419600" y="4260850"/>
            <a:ext cx="15544800" cy="2940050"/>
          </a:xfrm>
          <a:prstGeom prst="rect">
            <a:avLst/>
          </a:prstGeom>
        </p:spPr>
        <p:txBody>
          <a:bodyPr/>
          <a:lstStyle/>
          <a:p>
            <a:pPr/>
            <a:r>
              <a:t>Title Text</a:t>
            </a:r>
          </a:p>
        </p:txBody>
      </p:sp>
      <p:sp>
        <p:nvSpPr>
          <p:cNvPr id="12" name="Body Level One…"/>
          <p:cNvSpPr txBox="1"/>
          <p:nvPr>
            <p:ph type="body" sz="quarter" idx="1"/>
          </p:nvPr>
        </p:nvSpPr>
        <p:spPr>
          <a:xfrm>
            <a:off x="5791200" y="7772400"/>
            <a:ext cx="12801600" cy="35052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4492625" y="8813800"/>
            <a:ext cx="15544801" cy="2724150"/>
          </a:xfrm>
          <a:prstGeom prst="rect">
            <a:avLst/>
          </a:prstGeom>
        </p:spPr>
        <p:txBody>
          <a:bodyPr anchor="t"/>
          <a:lstStyle>
            <a:lvl1pPr algn="l">
              <a:defRPr b="1" cap="all" sz="8000"/>
            </a:lvl1pPr>
          </a:lstStyle>
          <a:p>
            <a:pPr/>
            <a:r>
              <a:t>Title Text</a:t>
            </a:r>
          </a:p>
        </p:txBody>
      </p:sp>
      <p:sp>
        <p:nvSpPr>
          <p:cNvPr id="30" name="Body Level One…"/>
          <p:cNvSpPr txBox="1"/>
          <p:nvPr>
            <p:ph type="body" sz="quarter" idx="1"/>
          </p:nvPr>
        </p:nvSpPr>
        <p:spPr>
          <a:xfrm>
            <a:off x="4492625" y="5813426"/>
            <a:ext cx="15544801" cy="3000375"/>
          </a:xfrm>
          <a:prstGeom prst="rect">
            <a:avLst/>
          </a:prstGeom>
        </p:spPr>
        <p:txBody>
          <a:bodyPr anchor="b"/>
          <a:lstStyle>
            <a:lvl1pPr marL="0" indent="0">
              <a:spcBef>
                <a:spcPts val="900"/>
              </a:spcBef>
              <a:buSzTx/>
              <a:buFontTx/>
              <a:buNone/>
              <a:defRPr sz="4000">
                <a:solidFill>
                  <a:srgbClr val="888888"/>
                </a:solidFill>
              </a:defRPr>
            </a:lvl1pPr>
            <a:lvl2pPr marL="0" indent="457200">
              <a:spcBef>
                <a:spcPts val="900"/>
              </a:spcBef>
              <a:buSzTx/>
              <a:buFontTx/>
              <a:buNone/>
              <a:defRPr sz="4000">
                <a:solidFill>
                  <a:srgbClr val="888888"/>
                </a:solidFill>
              </a:defRPr>
            </a:lvl2pPr>
            <a:lvl3pPr marL="0" indent="914400">
              <a:spcBef>
                <a:spcPts val="900"/>
              </a:spcBef>
              <a:buSzTx/>
              <a:buFontTx/>
              <a:buNone/>
              <a:defRPr sz="4000">
                <a:solidFill>
                  <a:srgbClr val="888888"/>
                </a:solidFill>
              </a:defRPr>
            </a:lvl3pPr>
            <a:lvl4pPr marL="0" indent="1371600">
              <a:spcBef>
                <a:spcPts val="900"/>
              </a:spcBef>
              <a:buSzTx/>
              <a:buFontTx/>
              <a:buNone/>
              <a:defRPr sz="4000">
                <a:solidFill>
                  <a:srgbClr val="888888"/>
                </a:solidFill>
              </a:defRPr>
            </a:lvl4pPr>
            <a:lvl5pPr marL="0" indent="1828800">
              <a:spcBef>
                <a:spcPts val="900"/>
              </a:spcBef>
              <a:buSzTx/>
              <a:buFontTx/>
              <a:buNone/>
              <a:defRPr sz="4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3962400" y="3200400"/>
            <a:ext cx="8077200" cy="9051926"/>
          </a:xfrm>
          <a:prstGeom prst="rect">
            <a:avLst/>
          </a:prstGeom>
        </p:spPr>
        <p:txBody>
          <a:bodyPr/>
          <a:lstStyle>
            <a:lvl1pPr>
              <a:spcBef>
                <a:spcPts val="1300"/>
              </a:spcBef>
              <a:defRPr sz="5600"/>
            </a:lvl1pPr>
            <a:lvl2pPr marL="1123950" indent="-666750">
              <a:spcBef>
                <a:spcPts val="1300"/>
              </a:spcBef>
              <a:defRPr sz="5600"/>
            </a:lvl2pPr>
            <a:lvl3pPr marL="1554479" indent="-640079">
              <a:spcBef>
                <a:spcPts val="1300"/>
              </a:spcBef>
              <a:defRPr sz="5600"/>
            </a:lvl3pPr>
            <a:lvl4pPr marL="2082800" indent="-711200">
              <a:spcBef>
                <a:spcPts val="1300"/>
              </a:spcBef>
              <a:defRPr sz="5600"/>
            </a:lvl4pPr>
            <a:lvl5pPr marL="2540000" indent="-711200">
              <a:spcBef>
                <a:spcPts val="1300"/>
              </a:spcBef>
              <a:defRPr sz="56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3962400" y="3070225"/>
            <a:ext cx="8080376" cy="1279525"/>
          </a:xfrm>
          <a:prstGeom prst="rect">
            <a:avLst/>
          </a:prstGeom>
        </p:spPr>
        <p:txBody>
          <a:bodyPr anchor="b"/>
          <a:lstStyle>
            <a:lvl1pPr marL="0" indent="0">
              <a:spcBef>
                <a:spcPts val="1100"/>
              </a:spcBef>
              <a:buSzTx/>
              <a:buFontTx/>
              <a:buNone/>
              <a:defRPr b="1" sz="4800"/>
            </a:lvl1pPr>
            <a:lvl2pPr marL="0" indent="457200">
              <a:spcBef>
                <a:spcPts val="1100"/>
              </a:spcBef>
              <a:buSzTx/>
              <a:buFontTx/>
              <a:buNone/>
              <a:defRPr b="1" sz="4800"/>
            </a:lvl2pPr>
            <a:lvl3pPr marL="0" indent="914400">
              <a:spcBef>
                <a:spcPts val="1100"/>
              </a:spcBef>
              <a:buSzTx/>
              <a:buFontTx/>
              <a:buNone/>
              <a:defRPr b="1" sz="4800"/>
            </a:lvl3pPr>
            <a:lvl4pPr marL="0" indent="1371600">
              <a:spcBef>
                <a:spcPts val="1100"/>
              </a:spcBef>
              <a:buSzTx/>
              <a:buFontTx/>
              <a:buNone/>
              <a:defRPr b="1" sz="4800"/>
            </a:lvl4pPr>
            <a:lvl5pPr marL="0" indent="1828800">
              <a:spcBef>
                <a:spcPts val="1100"/>
              </a:spcBef>
              <a:buSzTx/>
              <a:buFontTx/>
              <a:buNone/>
              <a:defRPr b="1" sz="48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12338050" y="3070225"/>
            <a:ext cx="8083550" cy="1279525"/>
          </a:xfrm>
          <a:prstGeom prst="rect">
            <a:avLst/>
          </a:prstGeom>
          <a:ln w="12700"/>
        </p:spPr>
        <p:txBody>
          <a:bodyPr anchor="b"/>
          <a:lstStyle/>
          <a:p>
            <a:pPr marL="0" indent="0">
              <a:spcBef>
                <a:spcPts val="1100"/>
              </a:spcBef>
              <a:buSzTx/>
              <a:buFontTx/>
              <a:buNone/>
              <a:defRPr b="1" sz="48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3962400" y="546100"/>
            <a:ext cx="6016627" cy="2324100"/>
          </a:xfrm>
          <a:prstGeom prst="rect">
            <a:avLst/>
          </a:prstGeom>
        </p:spPr>
        <p:txBody>
          <a:bodyPr anchor="b"/>
          <a:lstStyle>
            <a:lvl1pPr algn="l">
              <a:defRPr b="1" sz="4000"/>
            </a:lvl1pPr>
          </a:lstStyle>
          <a:p>
            <a:pPr/>
            <a:r>
              <a:t>Title Text</a:t>
            </a:r>
          </a:p>
        </p:txBody>
      </p:sp>
      <p:sp>
        <p:nvSpPr>
          <p:cNvPr id="73" name="Body Level One…"/>
          <p:cNvSpPr txBox="1"/>
          <p:nvPr>
            <p:ph type="body" sz="half" idx="1"/>
          </p:nvPr>
        </p:nvSpPr>
        <p:spPr>
          <a:xfrm>
            <a:off x="10198100" y="546100"/>
            <a:ext cx="10223500" cy="117062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3962400" y="2870200"/>
            <a:ext cx="6016627" cy="9382126"/>
          </a:xfrm>
          <a:prstGeom prst="rect">
            <a:avLst/>
          </a:prstGeom>
          <a:ln w="12700"/>
        </p:spPr>
        <p:txBody>
          <a:bodyPr/>
          <a:lstStyle/>
          <a:p>
            <a:pPr marL="0" indent="0">
              <a:spcBef>
                <a:spcPts val="600"/>
              </a:spcBef>
              <a:buSzTx/>
              <a:buFontTx/>
              <a:buNone/>
              <a:defRPr sz="28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6632576" y="9601200"/>
            <a:ext cx="10972801" cy="1133476"/>
          </a:xfrm>
          <a:prstGeom prst="rect">
            <a:avLst/>
          </a:prstGeom>
        </p:spPr>
        <p:txBody>
          <a:bodyPr anchor="b"/>
          <a:lstStyle>
            <a:lvl1pPr algn="l">
              <a:defRPr b="1" sz="4000"/>
            </a:lvl1pPr>
          </a:lstStyle>
          <a:p>
            <a:pPr/>
            <a:r>
              <a:t>Title Text</a:t>
            </a:r>
          </a:p>
        </p:txBody>
      </p:sp>
      <p:sp>
        <p:nvSpPr>
          <p:cNvPr id="83" name="Picture Placeholder 2"/>
          <p:cNvSpPr/>
          <p:nvPr>
            <p:ph type="pic" sz="half" idx="21"/>
          </p:nvPr>
        </p:nvSpPr>
        <p:spPr>
          <a:xfrm>
            <a:off x="6632576" y="1225550"/>
            <a:ext cx="10972801" cy="8229600"/>
          </a:xfrm>
          <a:prstGeom prst="rect">
            <a:avLst/>
          </a:prstGeom>
          <a:ln w="12700"/>
        </p:spPr>
        <p:txBody>
          <a:bodyPr tIns="45719" bIns="45719">
            <a:noAutofit/>
          </a:bodyPr>
          <a:lstStyle/>
          <a:p>
            <a:pPr/>
          </a:p>
        </p:txBody>
      </p:sp>
      <p:sp>
        <p:nvSpPr>
          <p:cNvPr id="84" name="Body Level One…"/>
          <p:cNvSpPr txBox="1"/>
          <p:nvPr>
            <p:ph type="body" sz="quarter" idx="1"/>
          </p:nvPr>
        </p:nvSpPr>
        <p:spPr>
          <a:xfrm>
            <a:off x="6632576" y="10734675"/>
            <a:ext cx="10972801" cy="1609725"/>
          </a:xfrm>
          <a:prstGeom prst="rect">
            <a:avLst/>
          </a:prstGeom>
        </p:spPr>
        <p:txBody>
          <a:bodyPr/>
          <a:lstStyle>
            <a:lvl1pPr marL="0" indent="0">
              <a:spcBef>
                <a:spcPts val="600"/>
              </a:spcBef>
              <a:buSzTx/>
              <a:buFontTx/>
              <a:buNone/>
              <a:defRPr sz="2800"/>
            </a:lvl1pPr>
            <a:lvl2pPr marL="0" indent="457200">
              <a:spcBef>
                <a:spcPts val="600"/>
              </a:spcBef>
              <a:buSzTx/>
              <a:buFontTx/>
              <a:buNone/>
              <a:defRPr sz="2800"/>
            </a:lvl2pPr>
            <a:lvl3pPr marL="0" indent="914400">
              <a:spcBef>
                <a:spcPts val="600"/>
              </a:spcBef>
              <a:buSzTx/>
              <a:buFontTx/>
              <a:buNone/>
              <a:defRPr sz="2800"/>
            </a:lvl3pPr>
            <a:lvl4pPr marL="0" indent="1371600">
              <a:spcBef>
                <a:spcPts val="600"/>
              </a:spcBef>
              <a:buSzTx/>
              <a:buFontTx/>
              <a:buNone/>
              <a:defRPr sz="2800"/>
            </a:lvl4pPr>
            <a:lvl5pPr marL="0" indent="1828800">
              <a:spcBef>
                <a:spcPts val="600"/>
              </a:spcBef>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gradFill flip="none" rotWithShape="1">
          <a:gsLst>
            <a:gs pos="0">
              <a:srgbClr val="000000"/>
            </a:gs>
            <a:gs pos="100000">
              <a:srgbClr val="3B3B3B"/>
            </a:gs>
          </a:gsLst>
          <a:lin ang="5400000" scaled="0"/>
        </a:gradFill>
      </p:bgPr>
    </p:bg>
    <p:spTree>
      <p:nvGrpSpPr>
        <p:cNvPr id="1" name=""/>
        <p:cNvGrpSpPr/>
        <p:nvPr/>
      </p:nvGrpSpPr>
      <p:grpSpPr>
        <a:xfrm>
          <a:off x="0" y="0"/>
          <a:ext cx="0" cy="0"/>
          <a:chOff x="0" y="0"/>
          <a:chExt cx="0" cy="0"/>
        </a:xfrm>
      </p:grpSpPr>
      <p:sp>
        <p:nvSpPr>
          <p:cNvPr id="92" name="Slide Number"/>
          <p:cNvSpPr txBox="1"/>
          <p:nvPr>
            <p:ph type="sldNum" sz="quarter" idx="2"/>
          </p:nvPr>
        </p:nvSpPr>
        <p:spPr>
          <a:xfrm>
            <a:off x="11991911" y="11433873"/>
            <a:ext cx="390653" cy="441707"/>
          </a:xfrm>
          <a:prstGeom prst="rect">
            <a:avLst/>
          </a:prstGeom>
        </p:spPr>
        <p:txBody>
          <a:bodyPr lIns="38100" tIns="38100" rIns="38100" bIns="38100" anchor="b"/>
          <a:lstStyle>
            <a:lvl1pPr algn="ctr" defTabSz="825500">
              <a:defRPr sz="2200">
                <a:solidFill>
                  <a:srgbClr val="FFFFFF"/>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99" name="Title Text"/>
          <p:cNvSpPr txBox="1"/>
          <p:nvPr>
            <p:ph type="title"/>
          </p:nvPr>
        </p:nvSpPr>
        <p:spPr>
          <a:xfrm>
            <a:off x="7820025" y="5397103"/>
            <a:ext cx="8743950" cy="1653779"/>
          </a:xfrm>
          <a:prstGeom prst="rect">
            <a:avLst/>
          </a:prstGeom>
        </p:spPr>
        <p:txBody>
          <a:bodyPr lIns="51434" tIns="51434" rIns="51434" bIns="51434"/>
          <a:lstStyle/>
          <a:p>
            <a:pPr/>
            <a:r>
              <a:t>Title Text</a:t>
            </a:r>
          </a:p>
        </p:txBody>
      </p:sp>
      <p:sp>
        <p:nvSpPr>
          <p:cNvPr id="100" name="Body Level One…"/>
          <p:cNvSpPr txBox="1"/>
          <p:nvPr>
            <p:ph type="body" sz="quarter" idx="1"/>
          </p:nvPr>
        </p:nvSpPr>
        <p:spPr>
          <a:xfrm>
            <a:off x="8591550" y="7372350"/>
            <a:ext cx="7200900" cy="1971675"/>
          </a:xfrm>
          <a:prstGeom prst="rect">
            <a:avLst/>
          </a:prstGeom>
        </p:spPr>
        <p:txBody>
          <a:bodyPr lIns="51434" tIns="51434" rIns="51434" bIns="51434"/>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01" name="Slide Number"/>
          <p:cNvSpPr txBox="1"/>
          <p:nvPr>
            <p:ph type="sldNum" sz="quarter" idx="2"/>
          </p:nvPr>
        </p:nvSpPr>
        <p:spPr>
          <a:xfrm>
            <a:off x="16396612" y="10121066"/>
            <a:ext cx="424539" cy="471171"/>
          </a:xfrm>
          <a:prstGeom prst="rect">
            <a:avLst/>
          </a:prstGeom>
        </p:spPr>
        <p:txBody>
          <a:bodyPr lIns="51434" tIns="51434" rIns="51434" bIns="51434"/>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08" name="Title Text"/>
          <p:cNvSpPr txBox="1"/>
          <p:nvPr>
            <p:ph type="title"/>
          </p:nvPr>
        </p:nvSpPr>
        <p:spPr>
          <a:xfrm>
            <a:off x="6362700" y="4910137"/>
            <a:ext cx="11658600" cy="2205038"/>
          </a:xfrm>
          <a:prstGeom prst="rect">
            <a:avLst/>
          </a:prstGeom>
        </p:spPr>
        <p:txBody>
          <a:bodyPr lIns="68579" tIns="68579" rIns="68579" bIns="68579"/>
          <a:lstStyle/>
          <a:p>
            <a:pPr/>
            <a:r>
              <a:t>Title Text</a:t>
            </a:r>
          </a:p>
        </p:txBody>
      </p:sp>
      <p:sp>
        <p:nvSpPr>
          <p:cNvPr id="109" name="Body Level One…"/>
          <p:cNvSpPr txBox="1"/>
          <p:nvPr>
            <p:ph type="body" sz="quarter" idx="1"/>
          </p:nvPr>
        </p:nvSpPr>
        <p:spPr>
          <a:xfrm>
            <a:off x="7391400" y="7543800"/>
            <a:ext cx="9601200" cy="2628900"/>
          </a:xfrm>
          <a:prstGeom prst="rect">
            <a:avLst/>
          </a:prstGeom>
        </p:spPr>
        <p:txBody>
          <a:bodyPr lIns="68579" tIns="68579" rIns="68579" bIns="68579"/>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10" name="Slide Number"/>
          <p:cNvSpPr txBox="1"/>
          <p:nvPr>
            <p:ph type="sldNum" sz="quarter" idx="2"/>
          </p:nvPr>
        </p:nvSpPr>
        <p:spPr>
          <a:xfrm>
            <a:off x="17905372" y="11270138"/>
            <a:ext cx="458828" cy="505461"/>
          </a:xfrm>
          <a:prstGeom prst="rect">
            <a:avLst/>
          </a:prstGeom>
        </p:spPr>
        <p:txBody>
          <a:bodyPr lIns="68579" tIns="68579" rIns="68579" bIns="68579"/>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3962400" y="549276"/>
            <a:ext cx="16459200" cy="2286001"/>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r>
              <a:t>Title Text</a:t>
            </a:r>
          </a:p>
        </p:txBody>
      </p:sp>
      <p:sp>
        <p:nvSpPr>
          <p:cNvPr id="3" name="Body Level One…"/>
          <p:cNvSpPr txBox="1"/>
          <p:nvPr>
            <p:ph type="body" idx="1"/>
          </p:nvPr>
        </p:nvSpPr>
        <p:spPr>
          <a:xfrm>
            <a:off x="3962400" y="3200400"/>
            <a:ext cx="16459200" cy="9051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9917052" y="12802235"/>
            <a:ext cx="504548" cy="551181"/>
          </a:xfrm>
          <a:prstGeom prst="rect">
            <a:avLst/>
          </a:prstGeom>
          <a:ln w="25400">
            <a:miter lim="400000"/>
          </a:ln>
        </p:spPr>
        <p:txBody>
          <a:bodyPr wrap="none" tIns="91439" bIns="91439" anchor="ctr">
            <a:spAutoFit/>
          </a:bodyPr>
          <a:lstStyle>
            <a:lvl1pPr algn="r">
              <a:defRPr sz="24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1pPr>
      <a:lvl2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2pPr>
      <a:lvl3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3pPr>
      <a:lvl4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4pPr>
      <a:lvl5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5pPr>
      <a:lvl6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6pPr>
      <a:lvl7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7pPr>
      <a:lvl8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8pPr>
      <a:lvl9pPr marL="0" marR="0" indent="0" algn="ctr" defTabSz="1828800" rtl="0" latinLnBrk="0">
        <a:lnSpc>
          <a:spcPct val="100000"/>
        </a:lnSpc>
        <a:spcBef>
          <a:spcPts val="0"/>
        </a:spcBef>
        <a:spcAft>
          <a:spcPts val="0"/>
        </a:spcAft>
        <a:buClrTx/>
        <a:buSzTx/>
        <a:buFontTx/>
        <a:buNone/>
        <a:tabLst/>
        <a:defRPr b="0" baseline="0" cap="none" i="0" spc="0" strike="noStrike" sz="8800" u="none">
          <a:solidFill>
            <a:srgbClr val="000000"/>
          </a:solidFill>
          <a:uFillTx/>
          <a:latin typeface="+mn-lt"/>
          <a:ea typeface="+mn-ea"/>
          <a:cs typeface="+mn-cs"/>
          <a:sym typeface="Calibri"/>
        </a:defRPr>
      </a:lvl9pPr>
    </p:titleStyle>
    <p:bodyStyle>
      <a:lvl1pPr marL="685800" marR="0" indent="-68580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1pPr>
      <a:lvl2pPr marL="1110342" marR="0" indent="-653142"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2pPr>
      <a:lvl3pPr marL="1524000" marR="0" indent="-60960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3pPr>
      <a:lvl4pPr marL="21031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4pPr>
      <a:lvl5pPr marL="25603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5pPr>
      <a:lvl6pPr marL="30175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6pPr>
      <a:lvl7pPr marL="34747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7pPr>
      <a:lvl8pPr marL="39319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8pPr>
      <a:lvl9pPr marL="4389120" marR="0" indent="-731520" algn="l" defTabSz="1828800" rtl="0" latinLnBrk="0">
        <a:lnSpc>
          <a:spcPct val="100000"/>
        </a:lnSpc>
        <a:spcBef>
          <a:spcPts val="1500"/>
        </a:spcBef>
        <a:spcAft>
          <a:spcPts val="0"/>
        </a:spcAft>
        <a:buClrTx/>
        <a:buSzPct val="100000"/>
        <a:buFont typeface="Arial"/>
        <a:buChar char="•"/>
        <a:tabLst/>
        <a:defRPr b="0" baseline="0" cap="none" i="0" spc="0" strike="noStrike" sz="6400" u="none">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4" descr="Picture 4"/>
          <p:cNvPicPr>
            <a:picLocks noChangeAspect="1"/>
          </p:cNvPicPr>
          <p:nvPr/>
        </p:nvPicPr>
        <p:blipFill>
          <a:blip r:embed="rId2">
            <a:extLst/>
          </a:blip>
          <a:stretch>
            <a:fillRect/>
          </a:stretch>
        </p:blipFill>
        <p:spPr>
          <a:xfrm>
            <a:off x="2995100" y="-39675"/>
            <a:ext cx="18393800" cy="13795350"/>
          </a:xfrm>
          <a:prstGeom prst="rect">
            <a:avLst/>
          </a:prstGeom>
          <a:ln w="12700">
            <a:miter lim="400000"/>
          </a:ln>
        </p:spPr>
      </p:pic>
      <p:sp>
        <p:nvSpPr>
          <p:cNvPr id="120" name="Welcome…"/>
          <p:cNvSpPr txBox="1"/>
          <p:nvPr/>
        </p:nvSpPr>
        <p:spPr>
          <a:xfrm>
            <a:off x="11988544" y="3178424"/>
            <a:ext cx="6750601" cy="6997701"/>
          </a:xfrm>
          <a:prstGeom prst="rect">
            <a:avLst/>
          </a:prstGeom>
          <a:gradFill>
            <a:gsLst>
              <a:gs pos="0">
                <a:srgbClr val="7D7D7D"/>
              </a:gs>
              <a:gs pos="100000">
                <a:srgbClr val="C6C6C6"/>
              </a:gs>
            </a:gsLst>
            <a:lin ang="10800000"/>
          </a:gradFill>
          <a:ln w="25400">
            <a:miter lim="400000"/>
          </a:ln>
          <a:extLst>
            <a:ext uri="{C572A759-6A51-4108-AA02-DFA0A04FC94B}">
              <ma14:wrappingTextBoxFlag xmlns:ma14="http://schemas.microsoft.com/office/mac/drawingml/2011/main" val="1"/>
            </a:ext>
          </a:extLst>
        </p:spPr>
        <p:txBody>
          <a:bodyPr lIns="38100" tIns="38100" rIns="38100" bIns="38100" anchor="ctr">
            <a:spAutoFit/>
          </a:bodyPr>
          <a:lstStyle/>
          <a:p>
            <a:pPr algn="ctr" defTabSz="1733930">
              <a:defRPr sz="8000">
                <a:latin typeface="Open Sans"/>
                <a:ea typeface="Open Sans"/>
                <a:cs typeface="Open Sans"/>
                <a:sym typeface="Open Sans"/>
              </a:defRPr>
            </a:pPr>
            <a:r>
              <a:t>Welcome </a:t>
            </a:r>
          </a:p>
          <a:p>
            <a:pPr algn="ctr" defTabSz="1733930">
              <a:defRPr sz="8000">
                <a:latin typeface="Open Sans"/>
                <a:ea typeface="Open Sans"/>
                <a:cs typeface="Open Sans"/>
                <a:sym typeface="Open Sans"/>
              </a:defRPr>
            </a:pPr>
            <a:r>
              <a:t>Jr. FLY Confirmands!</a:t>
            </a:r>
          </a:p>
          <a:p>
            <a:pPr algn="ctr" defTabSz="1733930">
              <a:defRPr sz="8000">
                <a:latin typeface="Open Sans"/>
                <a:ea typeface="Open Sans"/>
                <a:cs typeface="Open Sans"/>
                <a:sym typeface="Open Sans"/>
              </a:defRPr>
            </a:pPr>
          </a:p>
          <a:p>
            <a:pPr algn="ctr" defTabSz="1733930">
              <a:defRPr sz="8000">
                <a:latin typeface="Open Sans"/>
                <a:ea typeface="Open Sans"/>
                <a:cs typeface="Open Sans"/>
                <a:sym typeface="Open Sans"/>
              </a:defRPr>
            </a:pPr>
            <a:r>
              <a:t>Nov. 3, 2024</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Title 1"/>
          <p:cNvSpPr txBox="1"/>
          <p:nvPr>
            <p:ph type="title"/>
          </p:nvPr>
        </p:nvSpPr>
        <p:spPr>
          <a:xfrm>
            <a:off x="3962400" y="549275"/>
            <a:ext cx="16459200" cy="12557126"/>
          </a:xfrm>
          <a:prstGeom prst="rect">
            <a:avLst/>
          </a:prstGeom>
        </p:spPr>
        <p:txBody>
          <a:bodyPr/>
          <a:lstStyle/>
          <a:p>
            <a:pPr>
              <a:defRPr b="1" sz="12000"/>
            </a:pPr>
            <a:r>
              <a:t>Welcome</a:t>
            </a:r>
            <a:br/>
            <a:r>
              <a:t>&amp;</a:t>
            </a:r>
            <a:br/>
            <a:r>
              <a:t>Opening Prayer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Title 1"/>
          <p:cNvSpPr txBox="1"/>
          <p:nvPr>
            <p:ph type="title"/>
          </p:nvPr>
        </p:nvSpPr>
        <p:spPr>
          <a:xfrm>
            <a:off x="3962400" y="0"/>
            <a:ext cx="16459200" cy="13716000"/>
          </a:xfrm>
          <a:prstGeom prst="rect">
            <a:avLst/>
          </a:prstGeom>
        </p:spPr>
        <p:txBody>
          <a:bodyPr/>
          <a:lstStyle/>
          <a:p>
            <a:pPr>
              <a:defRPr b="1" sz="12000"/>
            </a:pPr>
            <a:r>
              <a:t>QUIZ TIME</a:t>
            </a:r>
            <a:br/>
            <a:r>
              <a:t>on Chapter 5!</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Title 1"/>
          <p:cNvSpPr txBox="1"/>
          <p:nvPr>
            <p:ph type="title"/>
          </p:nvPr>
        </p:nvSpPr>
        <p:spPr>
          <a:xfrm>
            <a:off x="3505200" y="2438400"/>
            <a:ext cx="16459200" cy="2286000"/>
          </a:xfrm>
          <a:prstGeom prst="rect">
            <a:avLst/>
          </a:prstGeom>
        </p:spPr>
        <p:txBody>
          <a:bodyPr/>
          <a:lstStyle>
            <a:lvl1pPr algn="l" defTabSz="1572768">
              <a:defRPr sz="6708"/>
            </a:lvl1pPr>
          </a:lstStyle>
          <a:p>
            <a:pPr/>
            <a:r>
              <a:t>1. God gave Moses the 10 Commandments on which mountain?</a:t>
            </a:r>
          </a:p>
        </p:txBody>
      </p:sp>
      <p:sp>
        <p:nvSpPr>
          <p:cNvPr id="127"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Mount of Olives</a:t>
            </a:r>
          </a:p>
          <a:p>
            <a:pPr marL="1028700" indent="-1028700">
              <a:buFontTx/>
              <a:buAutoNum type="alphaUcPeriod" startAt="1"/>
            </a:pPr>
            <a:r>
              <a:t>Mt. Sinai</a:t>
            </a:r>
          </a:p>
          <a:p>
            <a:pPr marL="1028700" indent="-1028700">
              <a:buFontTx/>
              <a:buAutoNum type="alphaUcPeriod" startAt="1"/>
            </a:pPr>
            <a:r>
              <a:t>Mt. Everest</a:t>
            </a:r>
          </a:p>
          <a:p>
            <a:pPr marL="1028700" indent="-1028700">
              <a:buFontTx/>
              <a:buAutoNum type="alphaUcPeriod" startAt="1"/>
            </a:pPr>
            <a:r>
              <a:t>Temple Mount</a:t>
            </a:r>
          </a:p>
        </p:txBody>
      </p:sp>
      <p:sp>
        <p:nvSpPr>
          <p:cNvPr id="128" name="Rectangle 3"/>
          <p:cNvSpPr/>
          <p:nvPr/>
        </p:nvSpPr>
        <p:spPr>
          <a:xfrm>
            <a:off x="3810000" y="6248400"/>
            <a:ext cx="5029200" cy="12192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Title 1"/>
          <p:cNvSpPr txBox="1"/>
          <p:nvPr>
            <p:ph type="title"/>
          </p:nvPr>
        </p:nvSpPr>
        <p:spPr>
          <a:xfrm>
            <a:off x="3505200" y="2438400"/>
            <a:ext cx="16459200" cy="2286000"/>
          </a:xfrm>
          <a:prstGeom prst="rect">
            <a:avLst/>
          </a:prstGeom>
        </p:spPr>
        <p:txBody>
          <a:bodyPr/>
          <a:lstStyle>
            <a:lvl1pPr algn="l">
              <a:defRPr sz="7800"/>
            </a:lvl1pPr>
          </a:lstStyle>
          <a:p>
            <a:pPr/>
            <a:r>
              <a:t>2. What is the First Commandment?</a:t>
            </a:r>
          </a:p>
        </p:txBody>
      </p:sp>
      <p:sp>
        <p:nvSpPr>
          <p:cNvPr id="131"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Remember the Sabbath day by keeping it holy.</a:t>
            </a:r>
          </a:p>
          <a:p>
            <a:pPr marL="1028700" indent="-1028700">
              <a:buFontTx/>
              <a:buAutoNum type="alphaUcPeriod" startAt="1"/>
            </a:pPr>
            <a:r>
              <a:t>Do not murder.</a:t>
            </a:r>
          </a:p>
          <a:p>
            <a:pPr marL="1028700" indent="-1028700">
              <a:buFontTx/>
              <a:buAutoNum type="alphaUcPeriod" startAt="1"/>
            </a:pPr>
            <a:r>
              <a:t>You shall not misuse the name of the Lord your God.</a:t>
            </a:r>
          </a:p>
          <a:p>
            <a:pPr marL="1028700" indent="-1028700">
              <a:buFontTx/>
              <a:buAutoNum type="alphaUcPeriod" startAt="1"/>
            </a:pPr>
            <a:r>
              <a:t>You shall have no other gods</a:t>
            </a:r>
          </a:p>
          <a:p>
            <a:pPr marL="0" indent="0">
              <a:buSzTx/>
              <a:buNone/>
            </a:pPr>
            <a:r>
              <a:t>      before me.</a:t>
            </a:r>
          </a:p>
        </p:txBody>
      </p:sp>
      <p:sp>
        <p:nvSpPr>
          <p:cNvPr id="132" name="Rectangle 3"/>
          <p:cNvSpPr/>
          <p:nvPr/>
        </p:nvSpPr>
        <p:spPr>
          <a:xfrm>
            <a:off x="3810000" y="10668000"/>
            <a:ext cx="11430000" cy="22860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2"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Title 1"/>
          <p:cNvSpPr txBox="1"/>
          <p:nvPr>
            <p:ph type="title"/>
          </p:nvPr>
        </p:nvSpPr>
        <p:spPr>
          <a:xfrm>
            <a:off x="3505200" y="2438400"/>
            <a:ext cx="16459200" cy="2286000"/>
          </a:xfrm>
          <a:prstGeom prst="rect">
            <a:avLst/>
          </a:prstGeom>
        </p:spPr>
        <p:txBody>
          <a:bodyPr/>
          <a:lstStyle>
            <a:lvl1pPr algn="l" defTabSz="1572768">
              <a:defRPr sz="6708"/>
            </a:lvl1pPr>
          </a:lstStyle>
          <a:p>
            <a:pPr/>
            <a:r>
              <a:t>3. God told the Israelites to make a _________ for him to dwell in.</a:t>
            </a:r>
          </a:p>
        </p:txBody>
      </p:sp>
      <p:sp>
        <p:nvSpPr>
          <p:cNvPr id="135"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Golden calf</a:t>
            </a:r>
          </a:p>
          <a:p>
            <a:pPr marL="1028700" indent="-1028700">
              <a:buFontTx/>
              <a:buAutoNum type="alphaUcPeriod" startAt="1"/>
            </a:pPr>
            <a:r>
              <a:t>Tabernacle</a:t>
            </a:r>
          </a:p>
          <a:p>
            <a:pPr marL="1028700" indent="-1028700">
              <a:buFontTx/>
              <a:buAutoNum type="alphaUcPeriod" startAt="1"/>
            </a:pPr>
            <a:r>
              <a:t>Cave</a:t>
            </a:r>
          </a:p>
          <a:p>
            <a:pPr marL="1028700" indent="-1028700">
              <a:buFontTx/>
              <a:buAutoNum type="alphaUcPeriod" startAt="1"/>
            </a:pPr>
            <a:r>
              <a:t>Solomon’s Temple</a:t>
            </a:r>
          </a:p>
        </p:txBody>
      </p:sp>
      <p:sp>
        <p:nvSpPr>
          <p:cNvPr id="136" name="Rectangle 3"/>
          <p:cNvSpPr/>
          <p:nvPr/>
        </p:nvSpPr>
        <p:spPr>
          <a:xfrm>
            <a:off x="3810000" y="6400800"/>
            <a:ext cx="5791200" cy="10668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itle 1"/>
          <p:cNvSpPr txBox="1"/>
          <p:nvPr>
            <p:ph type="title"/>
          </p:nvPr>
        </p:nvSpPr>
        <p:spPr>
          <a:xfrm>
            <a:off x="3505200" y="2438400"/>
            <a:ext cx="16459200" cy="2286000"/>
          </a:xfrm>
          <a:prstGeom prst="rect">
            <a:avLst/>
          </a:prstGeom>
        </p:spPr>
        <p:txBody>
          <a:bodyPr/>
          <a:lstStyle>
            <a:lvl1pPr algn="l" defTabSz="1572768">
              <a:defRPr sz="6708"/>
            </a:lvl1pPr>
          </a:lstStyle>
          <a:p>
            <a:pPr/>
            <a:r>
              <a:t>4. The Israelites had Aaron build a ___________ for them to worship.</a:t>
            </a:r>
          </a:p>
        </p:txBody>
      </p:sp>
      <p:sp>
        <p:nvSpPr>
          <p:cNvPr id="139" name="Content Placeholder 2"/>
          <p:cNvSpPr txBox="1"/>
          <p:nvPr>
            <p:ph type="body" idx="1"/>
          </p:nvPr>
        </p:nvSpPr>
        <p:spPr>
          <a:xfrm>
            <a:off x="4114800" y="5149850"/>
            <a:ext cx="16459200" cy="9051926"/>
          </a:xfrm>
          <a:prstGeom prst="rect">
            <a:avLst/>
          </a:prstGeom>
        </p:spPr>
        <p:txBody>
          <a:bodyPr/>
          <a:lstStyle/>
          <a:p>
            <a:pPr marL="1028700" indent="-1028700">
              <a:buFontTx/>
              <a:buAutoNum type="alphaUcPeriod" startAt="1"/>
            </a:pPr>
            <a:r>
              <a:t>Golden calf</a:t>
            </a:r>
          </a:p>
          <a:p>
            <a:pPr marL="1028700" indent="-1028700">
              <a:buFontTx/>
              <a:buAutoNum type="alphaUcPeriod" startAt="1"/>
            </a:pPr>
            <a:r>
              <a:t>Tabernacle</a:t>
            </a:r>
          </a:p>
          <a:p>
            <a:pPr marL="1028700" indent="-1028700">
              <a:buFontTx/>
              <a:buAutoNum type="alphaUcPeriod" startAt="1"/>
            </a:pPr>
            <a:r>
              <a:t>Cave</a:t>
            </a:r>
          </a:p>
          <a:p>
            <a:pPr marL="1028700" indent="-1028700">
              <a:buFontTx/>
              <a:buAutoNum type="alphaUcPeriod" startAt="1"/>
            </a:pPr>
            <a:r>
              <a:t>Solomon’s Temple</a:t>
            </a:r>
          </a:p>
        </p:txBody>
      </p:sp>
      <p:sp>
        <p:nvSpPr>
          <p:cNvPr id="140" name="Rectangle 3"/>
          <p:cNvSpPr/>
          <p:nvPr/>
        </p:nvSpPr>
        <p:spPr>
          <a:xfrm>
            <a:off x="3810000" y="5181600"/>
            <a:ext cx="5791200" cy="10668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0"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Title 1"/>
          <p:cNvSpPr txBox="1"/>
          <p:nvPr>
            <p:ph type="title"/>
          </p:nvPr>
        </p:nvSpPr>
        <p:spPr>
          <a:xfrm>
            <a:off x="3505200" y="2438400"/>
            <a:ext cx="16459200" cy="2286000"/>
          </a:xfrm>
          <a:prstGeom prst="rect">
            <a:avLst/>
          </a:prstGeom>
        </p:spPr>
        <p:txBody>
          <a:bodyPr/>
          <a:lstStyle>
            <a:lvl1pPr algn="l">
              <a:defRPr sz="7800"/>
            </a:lvl1pPr>
          </a:lstStyle>
          <a:p>
            <a:pPr/>
            <a:r>
              <a:t>5. There are consequences when we sin.</a:t>
            </a:r>
          </a:p>
        </p:txBody>
      </p:sp>
      <p:sp>
        <p:nvSpPr>
          <p:cNvPr id="143" name="Content Placeholder 2"/>
          <p:cNvSpPr txBox="1"/>
          <p:nvPr>
            <p:ph type="body" idx="1"/>
          </p:nvPr>
        </p:nvSpPr>
        <p:spPr>
          <a:xfrm>
            <a:off x="4114800" y="5149850"/>
            <a:ext cx="16459200" cy="9051926"/>
          </a:xfrm>
          <a:prstGeom prst="rect">
            <a:avLst/>
          </a:prstGeom>
        </p:spPr>
        <p:txBody>
          <a:bodyPr/>
          <a:lstStyle/>
          <a:p>
            <a:pPr marL="0" indent="0">
              <a:buSzTx/>
              <a:buNone/>
            </a:pPr>
            <a:r>
              <a:t>TRUE</a:t>
            </a:r>
          </a:p>
          <a:p>
            <a:pPr marL="0" indent="0">
              <a:buSzTx/>
              <a:buNone/>
            </a:pPr>
            <a:r>
              <a:t>FALSE</a:t>
            </a:r>
          </a:p>
        </p:txBody>
      </p:sp>
      <p:sp>
        <p:nvSpPr>
          <p:cNvPr id="144" name="Rectangle 3"/>
          <p:cNvSpPr/>
          <p:nvPr/>
        </p:nvSpPr>
        <p:spPr>
          <a:xfrm>
            <a:off x="3810000" y="5181600"/>
            <a:ext cx="2743200" cy="10668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itle 1"/>
          <p:cNvSpPr txBox="1"/>
          <p:nvPr>
            <p:ph type="title"/>
          </p:nvPr>
        </p:nvSpPr>
        <p:spPr>
          <a:xfrm>
            <a:off x="3505200" y="2438400"/>
            <a:ext cx="16459200" cy="2286000"/>
          </a:xfrm>
          <a:prstGeom prst="rect">
            <a:avLst/>
          </a:prstGeom>
        </p:spPr>
        <p:txBody>
          <a:bodyPr/>
          <a:lstStyle>
            <a:lvl1pPr algn="l" defTabSz="1572768">
              <a:defRPr sz="6708"/>
            </a:lvl1pPr>
          </a:lstStyle>
          <a:p>
            <a:pPr/>
            <a:r>
              <a:t>6. God led the people through the desert wilderness.</a:t>
            </a:r>
          </a:p>
        </p:txBody>
      </p:sp>
      <p:sp>
        <p:nvSpPr>
          <p:cNvPr id="147" name="Content Placeholder 2"/>
          <p:cNvSpPr txBox="1"/>
          <p:nvPr>
            <p:ph type="body" idx="1"/>
          </p:nvPr>
        </p:nvSpPr>
        <p:spPr>
          <a:xfrm>
            <a:off x="4114800" y="5149850"/>
            <a:ext cx="16459200" cy="9051926"/>
          </a:xfrm>
          <a:prstGeom prst="rect">
            <a:avLst/>
          </a:prstGeom>
        </p:spPr>
        <p:txBody>
          <a:bodyPr/>
          <a:lstStyle/>
          <a:p>
            <a:pPr marL="0" indent="0">
              <a:buSzTx/>
              <a:buNone/>
            </a:pPr>
            <a:r>
              <a:t>TRUE</a:t>
            </a:r>
          </a:p>
          <a:p>
            <a:pPr marL="0" indent="0">
              <a:buSzTx/>
              <a:buNone/>
            </a:pPr>
            <a:r>
              <a:t>FALSE</a:t>
            </a:r>
          </a:p>
        </p:txBody>
      </p:sp>
      <p:sp>
        <p:nvSpPr>
          <p:cNvPr id="148" name="Rectangle 3"/>
          <p:cNvSpPr/>
          <p:nvPr/>
        </p:nvSpPr>
        <p:spPr>
          <a:xfrm>
            <a:off x="3810000" y="5181600"/>
            <a:ext cx="2743200" cy="1066800"/>
          </a:xfrm>
          <a:prstGeom prst="rect">
            <a:avLst/>
          </a:prstGeom>
          <a:ln w="114300">
            <a:solidFill>
              <a:srgbClr val="FF0000"/>
            </a:solidFill>
          </a:ln>
        </p:spPr>
        <p:txBody>
          <a:bodyPr tIns="91439" bIns="9143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Title 1"/>
          <p:cNvSpPr txBox="1"/>
          <p:nvPr>
            <p:ph type="title"/>
          </p:nvPr>
        </p:nvSpPr>
        <p:spPr>
          <a:xfrm>
            <a:off x="3962400" y="3179366"/>
            <a:ext cx="16459200" cy="9927035"/>
          </a:xfrm>
          <a:prstGeom prst="rect">
            <a:avLst/>
          </a:prstGeom>
        </p:spPr>
        <p:txBody>
          <a:bodyPr/>
          <a:lstStyle/>
          <a:p>
            <a:pPr>
              <a:defRPr b="1" sz="10800" u="sng"/>
            </a:pPr>
            <a:r>
              <a:t>Memory Work</a:t>
            </a:r>
            <a:br/>
            <a:r>
              <a:rPr b="0" u="none"/>
              <a:t>Take turns reciting it to someone sitting near you.</a:t>
            </a:r>
            <a:br>
              <a:rPr sz="8600" u="none"/>
            </a:br>
            <a:br>
              <a:rPr sz="8600" u="none"/>
            </a:b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Title 1"/>
          <p:cNvSpPr txBox="1"/>
          <p:nvPr>
            <p:ph type="title"/>
          </p:nvPr>
        </p:nvSpPr>
        <p:spPr>
          <a:xfrm>
            <a:off x="3962400" y="549275"/>
            <a:ext cx="16459200" cy="12557126"/>
          </a:xfrm>
          <a:prstGeom prst="rect">
            <a:avLst/>
          </a:prstGeom>
        </p:spPr>
        <p:txBody>
          <a:bodyPr/>
          <a:lstStyle/>
          <a:p>
            <a:pPr>
              <a:defRPr b="1" sz="12000"/>
            </a:pPr>
            <a:r>
              <a:t>This Week’s</a:t>
            </a:r>
            <a:br/>
            <a:r>
              <a:t>Memory Work:</a:t>
            </a:r>
            <a:br/>
            <a:r>
              <a:rPr u="sng"/>
              <a:t>Deut. 6:4-5</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Title 1"/>
          <p:cNvSpPr txBox="1"/>
          <p:nvPr>
            <p:ph type="title"/>
          </p:nvPr>
        </p:nvSpPr>
        <p:spPr>
          <a:xfrm>
            <a:off x="3962400" y="549276"/>
            <a:ext cx="16459200" cy="4022722"/>
          </a:xfrm>
          <a:prstGeom prst="rect">
            <a:avLst/>
          </a:prstGeom>
        </p:spPr>
        <p:txBody>
          <a:bodyPr/>
          <a:lstStyle/>
          <a:p>
            <a:pPr>
              <a:defRPr b="1" sz="10800"/>
            </a:pPr>
            <a:r>
              <a:t>This Week’s Memory Work:</a:t>
            </a:r>
            <a:br/>
            <a:r>
              <a:rPr u="sng"/>
              <a:t>Deut. 6:4-5</a:t>
            </a:r>
          </a:p>
        </p:txBody>
      </p:sp>
      <p:sp>
        <p:nvSpPr>
          <p:cNvPr id="155" name="Content Placeholder 2"/>
          <p:cNvSpPr txBox="1"/>
          <p:nvPr>
            <p:ph type="body" idx="1"/>
          </p:nvPr>
        </p:nvSpPr>
        <p:spPr>
          <a:xfrm>
            <a:off x="3962400" y="4419600"/>
            <a:ext cx="16459200" cy="9051926"/>
          </a:xfrm>
          <a:prstGeom prst="rect">
            <a:avLst/>
          </a:prstGeom>
        </p:spPr>
        <p:txBody>
          <a:bodyPr/>
          <a:lstStyle/>
          <a:p>
            <a:pPr/>
            <a:r>
              <a:t>These verses are known as the “Shema” – the Hebrew word for “hear.”</a:t>
            </a:r>
          </a:p>
          <a:p>
            <a:pPr/>
            <a:r>
              <a:t>It’s become the Jewish confession of faith</a:t>
            </a:r>
          </a:p>
          <a:p>
            <a:pPr/>
            <a:r>
              <a:t>Recited daily by many Jews today</a:t>
            </a:r>
          </a:p>
          <a:p>
            <a:pPr/>
            <a:r>
              <a:t>Upper Story: Jesus cites this in the Gospels - see Matthew 22:37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animEffect filter="fade" transition="in">
                                      <p:cBhvr>
                                        <p:cTn id="7" dur="500"/>
                                        <p:tgtEl>
                                          <p:spTgt spid="155">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55">
                                            <p:txEl>
                                              <p:pRg st="0" end="0"/>
                                            </p:txEl>
                                          </p:spTgt>
                                        </p:tgtEl>
                                        <p:attrNameLst>
                                          <p:attrName>style.visibility</p:attrName>
                                        </p:attrNameLst>
                                      </p:cBhvr>
                                      <p:to>
                                        <p:strVal val="visible"/>
                                      </p:to>
                                    </p:set>
                                    <p:animEffect filter="fade" transition="in">
                                      <p:cBhvr>
                                        <p:cTn id="10" dur="500"/>
                                        <p:tgtEl>
                                          <p:spTgt spid="15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55">
                                            <p:txEl>
                                              <p:pRg st="1" end="1"/>
                                            </p:txEl>
                                          </p:spTgt>
                                        </p:tgtEl>
                                        <p:attrNameLst>
                                          <p:attrName>style.visibility</p:attrName>
                                        </p:attrNameLst>
                                      </p:cBhvr>
                                      <p:to>
                                        <p:strVal val="visible"/>
                                      </p:to>
                                    </p:set>
                                    <p:animEffect filter="fade" transition="in">
                                      <p:cBhvr>
                                        <p:cTn id="15" dur="500"/>
                                        <p:tgtEl>
                                          <p:spTgt spid="15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55">
                                            <p:txEl>
                                              <p:pRg st="2" end="2"/>
                                            </p:txEl>
                                          </p:spTgt>
                                        </p:tgtEl>
                                        <p:attrNameLst>
                                          <p:attrName>style.visibility</p:attrName>
                                        </p:attrNameLst>
                                      </p:cBhvr>
                                      <p:to>
                                        <p:strVal val="visible"/>
                                      </p:to>
                                    </p:set>
                                    <p:animEffect filter="fade" transition="in">
                                      <p:cBhvr>
                                        <p:cTn id="20" dur="500"/>
                                        <p:tgtEl>
                                          <p:spTgt spid="15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55">
                                            <p:txEl>
                                              <p:pRg st="3" end="3"/>
                                            </p:txEl>
                                          </p:spTgt>
                                        </p:tgtEl>
                                        <p:attrNameLst>
                                          <p:attrName>style.visibility</p:attrName>
                                        </p:attrNameLst>
                                      </p:cBhvr>
                                      <p:to>
                                        <p:strVal val="visible"/>
                                      </p:to>
                                    </p:set>
                                    <p:animEffect filter="fade" transition="in">
                                      <p:cBhvr>
                                        <p:cTn id="25" dur="500"/>
                                        <p:tgtEl>
                                          <p:spTgt spid="15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itle 1"/>
          <p:cNvSpPr txBox="1"/>
          <p:nvPr>
            <p:ph type="title"/>
          </p:nvPr>
        </p:nvSpPr>
        <p:spPr>
          <a:xfrm>
            <a:off x="3962400" y="549275"/>
            <a:ext cx="16459200" cy="12557126"/>
          </a:xfrm>
          <a:prstGeom prst="rect">
            <a:avLst/>
          </a:prstGeom>
        </p:spPr>
        <p:txBody>
          <a:bodyPr/>
          <a:lstStyle/>
          <a:p>
            <a:pPr>
              <a:defRPr b="1" sz="12000"/>
            </a:pPr>
            <a:r>
              <a:t>Next Week’s</a:t>
            </a:r>
            <a:br/>
            <a:r>
              <a:t>Memory Work:</a:t>
            </a:r>
            <a:br/>
            <a:r>
              <a:rPr u="sng"/>
              <a:t>Joshua 1:9</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Title 1"/>
          <p:cNvSpPr txBox="1"/>
          <p:nvPr>
            <p:ph type="title"/>
          </p:nvPr>
        </p:nvSpPr>
        <p:spPr>
          <a:xfrm>
            <a:off x="3962400" y="549275"/>
            <a:ext cx="16459200" cy="12557126"/>
          </a:xfrm>
          <a:prstGeom prst="rect">
            <a:avLst/>
          </a:prstGeom>
        </p:spPr>
        <p:txBody>
          <a:bodyPr/>
          <a:lstStyle/>
          <a:p>
            <a:pPr>
              <a:defRPr b="1" sz="12000"/>
            </a:pPr>
            <a:r>
              <a:t>This week’s video:</a:t>
            </a:r>
            <a:br/>
            <a:r>
              <a:rPr i="1"/>
              <a:t>Wandering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chapter 6 video.mp4" descr="chapter 6 video.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1"/>
            <a:ext cx="24384001" cy="13716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83320" fill="hold"/>
                                        <p:tgtEl>
                                          <p:spTgt spid="16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61"/>
                </p:tgtEl>
              </p:cMediaNode>
            </p:video>
            <p:seq concurrent="1" prevAc="none" nextAc="seek">
              <p:cTn id="8" evtFilter="cancelBubble" nodeType="interactiveSeq" restart="whenNotActive" fill="hold">
                <p:stCondLst>
                  <p:cond delay="0" evt="onClick">
                    <p:tgtEl>
                      <p:spTgt spid="16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61"/>
                                        </p:tgtEl>
                                      </p:cBhvr>
                                    </p:cmd>
                                  </p:childTnLst>
                                </p:cTn>
                              </p:par>
                            </p:childTnLst>
                          </p:cTn>
                        </p:par>
                      </p:childTnLst>
                    </p:cTn>
                  </p:par>
                </p:childTnLst>
              </p:cTn>
              <p:nextCondLst>
                <p:cond delay="0" evt="onClick">
                  <p:tgtEl>
                    <p:spTgt spid="16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itle 1"/>
          <p:cNvSpPr txBox="1"/>
          <p:nvPr>
            <p:ph type="title"/>
          </p:nvPr>
        </p:nvSpPr>
        <p:spPr>
          <a:xfrm>
            <a:off x="3962400" y="549275"/>
            <a:ext cx="16459200" cy="12557126"/>
          </a:xfrm>
          <a:prstGeom prst="rect">
            <a:avLst/>
          </a:prstGeom>
        </p:spPr>
        <p:txBody>
          <a:bodyPr/>
          <a:lstStyle/>
          <a:p>
            <a:pPr>
              <a:defRPr b="1" sz="12000"/>
            </a:pPr>
            <a:r>
              <a:t>On your worksheet… </a:t>
            </a:r>
            <a:br/>
            <a:r>
              <a:rPr sz="9600"/>
              <a:t>Under “See the Story,” create a simple image or symbol that you think best represents</a:t>
            </a:r>
            <a:br>
              <a:rPr sz="9600"/>
            </a:br>
            <a:r>
              <a:rPr sz="9600"/>
              <a:t>Chapter 6.</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itle 1"/>
          <p:cNvSpPr txBox="1"/>
          <p:nvPr>
            <p:ph type="title"/>
          </p:nvPr>
        </p:nvSpPr>
        <p:spPr>
          <a:xfrm>
            <a:off x="3962400" y="549275"/>
            <a:ext cx="16459200" cy="12557126"/>
          </a:xfrm>
          <a:prstGeom prst="rect">
            <a:avLst/>
          </a:prstGeom>
        </p:spPr>
        <p:txBody>
          <a:bodyPr/>
          <a:lstStyle/>
          <a:p>
            <a:pPr>
              <a:defRPr b="1" sz="12000"/>
            </a:pPr>
            <a:r>
              <a:t>On your worksheet</a:t>
            </a:r>
            <a:r>
              <a:t>…</a:t>
            </a:r>
            <a:br/>
            <a:r>
              <a:rPr sz="9600"/>
              <a:t>Answer the two questions under “Hear the Story.”</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itle 1"/>
          <p:cNvSpPr txBox="1"/>
          <p:nvPr>
            <p:ph type="title"/>
          </p:nvPr>
        </p:nvSpPr>
        <p:spPr>
          <a:xfrm>
            <a:off x="3962400" y="549275"/>
            <a:ext cx="16459200" cy="12557126"/>
          </a:xfrm>
          <a:prstGeom prst="rect">
            <a:avLst/>
          </a:prstGeom>
        </p:spPr>
        <p:txBody>
          <a:bodyPr/>
          <a:lstStyle>
            <a:lvl1pPr>
              <a:defRPr b="1" sz="12000"/>
            </a:lvl1pPr>
          </a:lstStyle>
          <a:p>
            <a:pPr/>
            <a:r>
              <a:t>What were the key events from chapter 6?</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itle 1"/>
          <p:cNvSpPr txBox="1"/>
          <p:nvPr>
            <p:ph type="title"/>
          </p:nvPr>
        </p:nvSpPr>
        <p:spPr>
          <a:xfrm>
            <a:off x="3962400" y="549275"/>
            <a:ext cx="16459200" cy="12557126"/>
          </a:xfrm>
          <a:prstGeom prst="rect">
            <a:avLst/>
          </a:prstGeom>
        </p:spPr>
        <p:txBody>
          <a:bodyPr/>
          <a:lstStyle>
            <a:lvl1pPr>
              <a:defRPr b="1" sz="12000"/>
            </a:lvl1pPr>
          </a:lstStyle>
          <a:p>
            <a:pPr/>
            <a:r>
              <a:t>What was most meaningful to you from this story?</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itle 1"/>
          <p:cNvSpPr txBox="1"/>
          <p:nvPr>
            <p:ph type="title"/>
          </p:nvPr>
        </p:nvSpPr>
        <p:spPr>
          <a:xfrm>
            <a:off x="3962400" y="549276"/>
            <a:ext cx="16459200" cy="2458413"/>
          </a:xfrm>
          <a:prstGeom prst="rect">
            <a:avLst/>
          </a:prstGeom>
        </p:spPr>
        <p:txBody>
          <a:bodyPr/>
          <a:lstStyle>
            <a:lvl1pPr>
              <a:defRPr b="1" sz="8000"/>
            </a:lvl1pPr>
          </a:lstStyle>
          <a:p>
            <a:pPr/>
            <a:r>
              <a:t>Chapter Questions</a:t>
            </a:r>
          </a:p>
        </p:txBody>
      </p:sp>
      <p:sp>
        <p:nvSpPr>
          <p:cNvPr id="172" name="Content Placeholder 2"/>
          <p:cNvSpPr txBox="1"/>
          <p:nvPr>
            <p:ph type="body" idx="1"/>
          </p:nvPr>
        </p:nvSpPr>
        <p:spPr>
          <a:xfrm>
            <a:off x="3962400" y="3200400"/>
            <a:ext cx="16459200" cy="9051926"/>
          </a:xfrm>
          <a:prstGeom prst="rect">
            <a:avLst/>
          </a:prstGeom>
        </p:spPr>
        <p:txBody>
          <a:bodyPr/>
          <a:lstStyle/>
          <a:p>
            <a:pPr>
              <a:defRPr b="1"/>
            </a:pPr>
            <a:r>
              <a:t>Why were Moses &amp; Aaron not allowed to enter the Promised Land?</a:t>
            </a:r>
          </a:p>
          <a:p>
            <a:pPr lvl="1" marL="1028700" indent="-571500">
              <a:spcBef>
                <a:spcPts val="1300"/>
              </a:spcBef>
              <a:defRPr sz="5600"/>
            </a:pPr>
            <a:r>
              <a:t>They disobeyed God.  Moses struck a rock, instead of telling it to produce water.</a:t>
            </a:r>
          </a:p>
          <a:p>
            <a:pPr>
              <a:defRPr b="1"/>
            </a:pPr>
            <a:r>
              <a:t>True or False: Joshua &amp; Caleb wanted to enter into the Promised Land.</a:t>
            </a:r>
          </a:p>
          <a:p>
            <a:pPr lvl="1" marL="1028700" indent="-571500">
              <a:spcBef>
                <a:spcPts val="1300"/>
              </a:spcBef>
              <a:defRPr sz="5600"/>
            </a:pPr>
            <a:r>
              <a:t>True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2">
                                            <p:bg/>
                                          </p:spTgt>
                                        </p:tgtEl>
                                        <p:attrNameLst>
                                          <p:attrName>style.visibility</p:attrName>
                                        </p:attrNameLst>
                                      </p:cBhvr>
                                      <p:to>
                                        <p:strVal val="visible"/>
                                      </p:to>
                                    </p:set>
                                    <p:animEffect filter="fade" transition="in">
                                      <p:cBhvr>
                                        <p:cTn id="7" dur="500"/>
                                        <p:tgtEl>
                                          <p:spTgt spid="17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72">
                                            <p:txEl>
                                              <p:pRg st="0" end="0"/>
                                            </p:txEl>
                                          </p:spTgt>
                                        </p:tgtEl>
                                        <p:attrNameLst>
                                          <p:attrName>style.visibility</p:attrName>
                                        </p:attrNameLst>
                                      </p:cBhvr>
                                      <p:to>
                                        <p:strVal val="visible"/>
                                      </p:to>
                                    </p:set>
                                    <p:animEffect filter="fade" transition="in">
                                      <p:cBhvr>
                                        <p:cTn id="10" dur="500"/>
                                        <p:tgtEl>
                                          <p:spTgt spid="17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72">
                                            <p:txEl>
                                              <p:pRg st="1" end="1"/>
                                            </p:txEl>
                                          </p:spTgt>
                                        </p:tgtEl>
                                        <p:attrNameLst>
                                          <p:attrName>style.visibility</p:attrName>
                                        </p:attrNameLst>
                                      </p:cBhvr>
                                      <p:to>
                                        <p:strVal val="visible"/>
                                      </p:to>
                                    </p:set>
                                    <p:animEffect filter="fade" transition="in">
                                      <p:cBhvr>
                                        <p:cTn id="15" dur="500"/>
                                        <p:tgtEl>
                                          <p:spTgt spid="17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72">
                                            <p:txEl>
                                              <p:pRg st="2" end="2"/>
                                            </p:txEl>
                                          </p:spTgt>
                                        </p:tgtEl>
                                        <p:attrNameLst>
                                          <p:attrName>style.visibility</p:attrName>
                                        </p:attrNameLst>
                                      </p:cBhvr>
                                      <p:to>
                                        <p:strVal val="visible"/>
                                      </p:to>
                                    </p:set>
                                    <p:animEffect filter="fade" transition="in">
                                      <p:cBhvr>
                                        <p:cTn id="20" dur="500"/>
                                        <p:tgtEl>
                                          <p:spTgt spid="17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72">
                                            <p:txEl>
                                              <p:pRg st="3" end="3"/>
                                            </p:txEl>
                                          </p:spTgt>
                                        </p:tgtEl>
                                        <p:attrNameLst>
                                          <p:attrName>style.visibility</p:attrName>
                                        </p:attrNameLst>
                                      </p:cBhvr>
                                      <p:to>
                                        <p:strVal val="visible"/>
                                      </p:to>
                                    </p:set>
                                    <p:animEffect filter="fade" transition="in">
                                      <p:cBhvr>
                                        <p:cTn id="25" dur="500"/>
                                        <p:tgtEl>
                                          <p:spTgt spid="17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2"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Title 1"/>
          <p:cNvSpPr txBox="1"/>
          <p:nvPr>
            <p:ph type="title"/>
          </p:nvPr>
        </p:nvSpPr>
        <p:spPr>
          <a:prstGeom prst="rect">
            <a:avLst/>
          </a:prstGeom>
        </p:spPr>
        <p:txBody>
          <a:bodyPr/>
          <a:lstStyle>
            <a:lvl1pPr>
              <a:defRPr b="1"/>
            </a:lvl1pPr>
          </a:lstStyle>
          <a:p>
            <a:pPr/>
            <a:r>
              <a:t>Chapter Questions</a:t>
            </a:r>
          </a:p>
        </p:txBody>
      </p:sp>
      <p:sp>
        <p:nvSpPr>
          <p:cNvPr id="175" name="Content Placeholder 2"/>
          <p:cNvSpPr txBox="1"/>
          <p:nvPr>
            <p:ph type="body" idx="1"/>
          </p:nvPr>
        </p:nvSpPr>
        <p:spPr>
          <a:xfrm>
            <a:off x="3962400" y="3200400"/>
            <a:ext cx="16459200" cy="9051926"/>
          </a:xfrm>
          <a:prstGeom prst="rect">
            <a:avLst/>
          </a:prstGeom>
        </p:spPr>
        <p:txBody>
          <a:bodyPr/>
          <a:lstStyle/>
          <a:p>
            <a:pPr>
              <a:lnSpc>
                <a:spcPct val="90000"/>
              </a:lnSpc>
              <a:defRPr b="1"/>
            </a:pPr>
            <a:r>
              <a:t>Why did the Israelites wait 40 years to enter the Promised Land?</a:t>
            </a:r>
          </a:p>
          <a:p>
            <a:pPr lvl="1" marL="1028700" indent="-571500">
              <a:lnSpc>
                <a:spcPct val="90000"/>
              </a:lnSpc>
              <a:spcBef>
                <a:spcPts val="1300"/>
              </a:spcBef>
              <a:defRPr sz="5600"/>
            </a:pPr>
            <a:r>
              <a:t>The Israelites who were older than 20 and didn’t want to enter Canaan (because they didn’t trust in God) had to die… Except some leaders and those younger than 20 at the time.</a:t>
            </a:r>
          </a:p>
          <a:p>
            <a:pPr>
              <a:lnSpc>
                <a:spcPct val="90000"/>
              </a:lnSpc>
              <a:defRPr b="1"/>
            </a:pPr>
            <a:r>
              <a:t>Why did Moses make a bronze snake on a pole?</a:t>
            </a:r>
          </a:p>
          <a:p>
            <a:pPr lvl="1" marL="1028700" indent="-571500">
              <a:lnSpc>
                <a:spcPct val="90000"/>
              </a:lnSpc>
              <a:spcBef>
                <a:spcPts val="1300"/>
              </a:spcBef>
              <a:defRPr sz="5600"/>
            </a:pPr>
            <a:r>
              <a:t>Israelites who were bitten by snakes could               be healed just by looking at the pole.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5">
                                            <p:bg/>
                                          </p:spTgt>
                                        </p:tgtEl>
                                        <p:attrNameLst>
                                          <p:attrName>style.visibility</p:attrName>
                                        </p:attrNameLst>
                                      </p:cBhvr>
                                      <p:to>
                                        <p:strVal val="visible"/>
                                      </p:to>
                                    </p:set>
                                    <p:animEffect filter="fade" transition="in">
                                      <p:cBhvr>
                                        <p:cTn id="7" dur="500"/>
                                        <p:tgtEl>
                                          <p:spTgt spid="175">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75">
                                            <p:txEl>
                                              <p:pRg st="0" end="0"/>
                                            </p:txEl>
                                          </p:spTgt>
                                        </p:tgtEl>
                                        <p:attrNameLst>
                                          <p:attrName>style.visibility</p:attrName>
                                        </p:attrNameLst>
                                      </p:cBhvr>
                                      <p:to>
                                        <p:strVal val="visible"/>
                                      </p:to>
                                    </p:set>
                                    <p:animEffect filter="fade" transition="in">
                                      <p:cBhvr>
                                        <p:cTn id="10" dur="500"/>
                                        <p:tgtEl>
                                          <p:spTgt spid="17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75">
                                            <p:txEl>
                                              <p:pRg st="1" end="1"/>
                                            </p:txEl>
                                          </p:spTgt>
                                        </p:tgtEl>
                                        <p:attrNameLst>
                                          <p:attrName>style.visibility</p:attrName>
                                        </p:attrNameLst>
                                      </p:cBhvr>
                                      <p:to>
                                        <p:strVal val="visible"/>
                                      </p:to>
                                    </p:set>
                                    <p:animEffect filter="fade" transition="in">
                                      <p:cBhvr>
                                        <p:cTn id="15" dur="500"/>
                                        <p:tgtEl>
                                          <p:spTgt spid="17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75">
                                            <p:txEl>
                                              <p:pRg st="2" end="2"/>
                                            </p:txEl>
                                          </p:spTgt>
                                        </p:tgtEl>
                                        <p:attrNameLst>
                                          <p:attrName>style.visibility</p:attrName>
                                        </p:attrNameLst>
                                      </p:cBhvr>
                                      <p:to>
                                        <p:strVal val="visible"/>
                                      </p:to>
                                    </p:set>
                                    <p:animEffect filter="fade" transition="in">
                                      <p:cBhvr>
                                        <p:cTn id="20" dur="500"/>
                                        <p:tgtEl>
                                          <p:spTgt spid="17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75">
                                            <p:txEl>
                                              <p:pRg st="3" end="3"/>
                                            </p:txEl>
                                          </p:spTgt>
                                        </p:tgtEl>
                                        <p:attrNameLst>
                                          <p:attrName>style.visibility</p:attrName>
                                        </p:attrNameLst>
                                      </p:cBhvr>
                                      <p:to>
                                        <p:strVal val="visible"/>
                                      </p:to>
                                    </p:set>
                                    <p:animEffect filter="fade" transition="in">
                                      <p:cBhvr>
                                        <p:cTn id="25" dur="500"/>
                                        <p:tgtEl>
                                          <p:spTgt spid="17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5"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Title 1"/>
          <p:cNvSpPr txBox="1"/>
          <p:nvPr>
            <p:ph type="title"/>
          </p:nvPr>
        </p:nvSpPr>
        <p:spPr>
          <a:prstGeom prst="rect">
            <a:avLst/>
          </a:prstGeom>
        </p:spPr>
        <p:txBody>
          <a:bodyPr/>
          <a:lstStyle>
            <a:lvl1pPr>
              <a:defRPr b="1"/>
            </a:lvl1pPr>
          </a:lstStyle>
          <a:p>
            <a:pPr/>
            <a:r>
              <a:t>Chapter Questions</a:t>
            </a:r>
          </a:p>
        </p:txBody>
      </p:sp>
      <p:sp>
        <p:nvSpPr>
          <p:cNvPr id="178" name="Content Placeholder 2"/>
          <p:cNvSpPr txBox="1"/>
          <p:nvPr>
            <p:ph type="body" idx="1"/>
          </p:nvPr>
        </p:nvSpPr>
        <p:spPr>
          <a:xfrm>
            <a:off x="3962400" y="3200400"/>
            <a:ext cx="16459200" cy="9051926"/>
          </a:xfrm>
          <a:prstGeom prst="rect">
            <a:avLst/>
          </a:prstGeom>
        </p:spPr>
        <p:txBody>
          <a:bodyPr/>
          <a:lstStyle/>
          <a:p>
            <a:pPr>
              <a:defRPr b="1"/>
            </a:pPr>
            <a:r>
              <a:t>What animal spoke to Balaam the pagan?</a:t>
            </a:r>
          </a:p>
          <a:p>
            <a:pPr lvl="1" marL="1028700" indent="-571500">
              <a:spcBef>
                <a:spcPts val="1300"/>
              </a:spcBef>
              <a:defRPr sz="5600"/>
            </a:pPr>
            <a:r>
              <a:t>Donkey</a:t>
            </a:r>
          </a:p>
          <a:p>
            <a:pPr lvl="1" marL="1028700" indent="-571500">
              <a:spcBef>
                <a:spcPts val="1300"/>
              </a:spcBef>
              <a:defRPr sz="5600"/>
            </a:pPr>
            <a:r>
              <a:t>Then saw an angel of the Lord</a:t>
            </a:r>
          </a:p>
          <a:p>
            <a:pPr lvl="1" marL="1028700" indent="-571500">
              <a:spcBef>
                <a:spcPts val="1300"/>
              </a:spcBef>
              <a:defRPr sz="5600"/>
            </a:pPr>
            <a:r>
              <a:t>Gained courage to speak to his leader, Balak</a:t>
            </a:r>
          </a:p>
          <a:p>
            <a:pPr lvl="1" marL="1028700" indent="-571500">
              <a:spcBef>
                <a:spcPts val="1300"/>
              </a:spcBef>
              <a:defRPr sz="5600"/>
            </a:pPr>
            <a:r>
              <a:t>Told Balak that Israel would be blessed, Moab would not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8">
                                            <p:bg/>
                                          </p:spTgt>
                                        </p:tgtEl>
                                        <p:attrNameLst>
                                          <p:attrName>style.visibility</p:attrName>
                                        </p:attrNameLst>
                                      </p:cBhvr>
                                      <p:to>
                                        <p:strVal val="visible"/>
                                      </p:to>
                                    </p:set>
                                    <p:animEffect filter="fade" transition="in">
                                      <p:cBhvr>
                                        <p:cTn id="7" dur="500"/>
                                        <p:tgtEl>
                                          <p:spTgt spid="178">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78">
                                            <p:txEl>
                                              <p:pRg st="0" end="0"/>
                                            </p:txEl>
                                          </p:spTgt>
                                        </p:tgtEl>
                                        <p:attrNameLst>
                                          <p:attrName>style.visibility</p:attrName>
                                        </p:attrNameLst>
                                      </p:cBhvr>
                                      <p:to>
                                        <p:strVal val="visible"/>
                                      </p:to>
                                    </p:set>
                                    <p:animEffect filter="fade" transition="in">
                                      <p:cBhvr>
                                        <p:cTn id="10" dur="500"/>
                                        <p:tgtEl>
                                          <p:spTgt spid="17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78">
                                            <p:txEl>
                                              <p:pRg st="1" end="1"/>
                                            </p:txEl>
                                          </p:spTgt>
                                        </p:tgtEl>
                                        <p:attrNameLst>
                                          <p:attrName>style.visibility</p:attrName>
                                        </p:attrNameLst>
                                      </p:cBhvr>
                                      <p:to>
                                        <p:strVal val="visible"/>
                                      </p:to>
                                    </p:set>
                                    <p:animEffect filter="fade" transition="in">
                                      <p:cBhvr>
                                        <p:cTn id="15" dur="500"/>
                                        <p:tgtEl>
                                          <p:spTgt spid="17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78">
                                            <p:txEl>
                                              <p:pRg st="2" end="2"/>
                                            </p:txEl>
                                          </p:spTgt>
                                        </p:tgtEl>
                                        <p:attrNameLst>
                                          <p:attrName>style.visibility</p:attrName>
                                        </p:attrNameLst>
                                      </p:cBhvr>
                                      <p:to>
                                        <p:strVal val="visible"/>
                                      </p:to>
                                    </p:set>
                                    <p:animEffect filter="fade" transition="in">
                                      <p:cBhvr>
                                        <p:cTn id="20" dur="500"/>
                                        <p:tgtEl>
                                          <p:spTgt spid="17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78">
                                            <p:txEl>
                                              <p:pRg st="3" end="3"/>
                                            </p:txEl>
                                          </p:spTgt>
                                        </p:tgtEl>
                                        <p:attrNameLst>
                                          <p:attrName>style.visibility</p:attrName>
                                        </p:attrNameLst>
                                      </p:cBhvr>
                                      <p:to>
                                        <p:strVal val="visible"/>
                                      </p:to>
                                    </p:set>
                                    <p:animEffect filter="fade" transition="in">
                                      <p:cBhvr>
                                        <p:cTn id="25" dur="500"/>
                                        <p:tgtEl>
                                          <p:spTgt spid="17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78">
                                            <p:txEl>
                                              <p:pRg st="4" end="4"/>
                                            </p:txEl>
                                          </p:spTgt>
                                        </p:tgtEl>
                                        <p:attrNameLst>
                                          <p:attrName>style.visibility</p:attrName>
                                        </p:attrNameLst>
                                      </p:cBhvr>
                                      <p:to>
                                        <p:strVal val="visible"/>
                                      </p:to>
                                    </p:set>
                                    <p:animEffect filter="fade" transition="in">
                                      <p:cBhvr>
                                        <p:cTn id="30" dur="500"/>
                                        <p:tgtEl>
                                          <p:spTgt spid="178">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8"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Title 1"/>
          <p:cNvSpPr txBox="1"/>
          <p:nvPr>
            <p:ph type="title"/>
          </p:nvPr>
        </p:nvSpPr>
        <p:spPr>
          <a:xfrm>
            <a:off x="3962400" y="549275"/>
            <a:ext cx="16459200" cy="12557126"/>
          </a:xfrm>
          <a:prstGeom prst="rect">
            <a:avLst/>
          </a:prstGeom>
        </p:spPr>
        <p:txBody>
          <a:bodyPr/>
          <a:lstStyle/>
          <a:p>
            <a:pPr algn="l">
              <a:defRPr b="1" sz="12000" u="sng"/>
            </a:pPr>
            <a:r>
              <a:t>Discussion Questions:</a:t>
            </a:r>
            <a:br/>
            <a:r>
              <a:rPr sz="10800" u="none"/>
              <a:t>1. What do you think was the main cause of most of the Israelites’ problems?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Title 1"/>
          <p:cNvSpPr txBox="1"/>
          <p:nvPr>
            <p:ph type="title"/>
          </p:nvPr>
        </p:nvSpPr>
        <p:spPr>
          <a:xfrm>
            <a:off x="3962400" y="549275"/>
            <a:ext cx="16459200" cy="12557126"/>
          </a:xfrm>
          <a:prstGeom prst="rect">
            <a:avLst/>
          </a:prstGeom>
        </p:spPr>
        <p:txBody>
          <a:bodyPr/>
          <a:lstStyle>
            <a:lvl1pPr algn="l">
              <a:defRPr b="1" sz="12000"/>
            </a:lvl1pPr>
          </a:lstStyle>
          <a:p>
            <a:pPr/>
            <a:r>
              <a:t>2. How did God respond to the people’s lack of faith?</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itle 1"/>
          <p:cNvSpPr txBox="1"/>
          <p:nvPr>
            <p:ph type="title"/>
          </p:nvPr>
        </p:nvSpPr>
        <p:spPr>
          <a:xfrm>
            <a:off x="3962400" y="549275"/>
            <a:ext cx="16459200" cy="12557126"/>
          </a:xfrm>
          <a:prstGeom prst="rect">
            <a:avLst/>
          </a:prstGeom>
        </p:spPr>
        <p:txBody>
          <a:bodyPr/>
          <a:lstStyle>
            <a:lvl1pPr algn="l">
              <a:defRPr b="1" sz="12000"/>
            </a:lvl1pPr>
          </a:lstStyle>
          <a:p>
            <a:pPr/>
            <a:r>
              <a:t>3. What do you learn about Moses’ leadership throughout this difficult period?  How did he display both frustration and faith?</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Title 1"/>
          <p:cNvSpPr txBox="1"/>
          <p:nvPr>
            <p:ph type="title"/>
          </p:nvPr>
        </p:nvSpPr>
        <p:spPr>
          <a:xfrm>
            <a:off x="3962400" y="549275"/>
            <a:ext cx="16459200" cy="12557126"/>
          </a:xfrm>
          <a:prstGeom prst="rect">
            <a:avLst/>
          </a:prstGeom>
        </p:spPr>
        <p:txBody>
          <a:bodyPr/>
          <a:lstStyle>
            <a:lvl1pPr algn="l">
              <a:defRPr b="1" sz="12000"/>
            </a:lvl1pPr>
          </a:lstStyle>
          <a:p>
            <a:pPr/>
            <a:r>
              <a:t>4. Why didn’t the Israelites trust God to bring them safely into Canaan?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Title 1"/>
          <p:cNvSpPr txBox="1"/>
          <p:nvPr>
            <p:ph type="title"/>
          </p:nvPr>
        </p:nvSpPr>
        <p:spPr>
          <a:xfrm>
            <a:off x="3962400" y="549275"/>
            <a:ext cx="16459200" cy="12557126"/>
          </a:xfrm>
          <a:prstGeom prst="rect">
            <a:avLst/>
          </a:prstGeom>
        </p:spPr>
        <p:txBody>
          <a:bodyPr/>
          <a:lstStyle>
            <a:lvl1pPr algn="l">
              <a:defRPr b="1" sz="12000"/>
            </a:lvl1pPr>
          </a:lstStyle>
          <a:p>
            <a:pPr/>
            <a:r>
              <a:t>5. Have you ever been afraid to do something, even though you knew it was what God wanted for you?  Explain.</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itle 1"/>
          <p:cNvSpPr txBox="1"/>
          <p:nvPr>
            <p:ph type="title"/>
          </p:nvPr>
        </p:nvSpPr>
        <p:spPr>
          <a:xfrm>
            <a:off x="3962400" y="549275"/>
            <a:ext cx="16459200" cy="12557126"/>
          </a:xfrm>
          <a:prstGeom prst="rect">
            <a:avLst/>
          </a:prstGeom>
        </p:spPr>
        <p:txBody>
          <a:bodyPr/>
          <a:lstStyle>
            <a:lvl1pPr algn="l">
              <a:defRPr b="1" sz="12000"/>
            </a:lvl1pPr>
          </a:lstStyle>
          <a:p>
            <a:pPr/>
            <a:r>
              <a:t>6. Have you ever felt as if you were “wandering in a desert” – spiritually or emotionally?  Explain.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Title 1"/>
          <p:cNvSpPr txBox="1"/>
          <p:nvPr>
            <p:ph type="title"/>
          </p:nvPr>
        </p:nvSpPr>
        <p:spPr>
          <a:xfrm>
            <a:off x="3962400" y="549275"/>
            <a:ext cx="16459200" cy="12557126"/>
          </a:xfrm>
          <a:prstGeom prst="rect">
            <a:avLst/>
          </a:prstGeom>
        </p:spPr>
        <p:txBody>
          <a:bodyPr/>
          <a:lstStyle>
            <a:lvl1pPr algn="l">
              <a:defRPr b="1" sz="12000"/>
            </a:lvl1pPr>
          </a:lstStyle>
          <a:p>
            <a:pPr/>
            <a:r>
              <a:t>7. How do you think trusting God’s promises can help you in difficult times?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Title 1"/>
          <p:cNvSpPr txBox="1"/>
          <p:nvPr>
            <p:ph type="title"/>
          </p:nvPr>
        </p:nvSpPr>
        <p:spPr>
          <a:xfrm>
            <a:off x="3962400" y="549275"/>
            <a:ext cx="16459200" cy="12557126"/>
          </a:xfrm>
          <a:prstGeom prst="rect">
            <a:avLst/>
          </a:prstGeom>
        </p:spPr>
        <p:txBody>
          <a:bodyPr/>
          <a:lstStyle/>
          <a:p>
            <a:pPr>
              <a:defRPr b="1" sz="12000"/>
            </a:pPr>
            <a:r>
              <a:t>On your worksheet… </a:t>
            </a:r>
            <a:br/>
            <a:r>
              <a:rPr sz="9600"/>
              <a:t>Under “Join The Story,” </a:t>
            </a:r>
            <a:br>
              <a:rPr sz="9600"/>
            </a:br>
            <a:r>
              <a:rPr sz="9600"/>
              <a:t>answer: What are you thankful for?  Have you ever been ungrateful for something you received?</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itle 1"/>
          <p:cNvSpPr txBox="1"/>
          <p:nvPr>
            <p:ph type="title"/>
          </p:nvPr>
        </p:nvSpPr>
        <p:spPr>
          <a:xfrm>
            <a:off x="3962400" y="549275"/>
            <a:ext cx="16459200" cy="12557126"/>
          </a:xfrm>
          <a:prstGeom prst="rect">
            <a:avLst/>
          </a:prstGeom>
        </p:spPr>
        <p:txBody>
          <a:bodyPr/>
          <a:lstStyle>
            <a:lvl1pPr>
              <a:defRPr b="1" sz="12000"/>
            </a:lvl1pPr>
          </a:lstStyle>
          <a:p>
            <a:pPr/>
            <a:r>
              <a:t>Questions?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199" name="TextBox 3"/>
          <p:cNvSpPr txBox="1"/>
          <p:nvPr/>
        </p:nvSpPr>
        <p:spPr>
          <a:xfrm>
            <a:off x="4358640" y="4267200"/>
            <a:ext cx="16123920" cy="5783580"/>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a:pPr>
            <a:r>
              <a:t>For next Sunday:</a:t>
            </a:r>
          </a:p>
          <a:p>
            <a:pPr>
              <a:buSzPct val="100000"/>
              <a:buFont typeface="Arial"/>
              <a:buChar char="•"/>
              <a:defRPr b="1" sz="8800"/>
            </a:pPr>
            <a:r>
              <a:t> Read Chapter 7 of </a:t>
            </a:r>
            <a:r>
              <a:rPr i="1"/>
              <a:t>The Story</a:t>
            </a:r>
            <a:r>
              <a:t>!</a:t>
            </a:r>
          </a:p>
          <a:p>
            <a:pPr>
              <a:buSzPct val="100000"/>
              <a:buFont typeface="Arial"/>
              <a:buChar char="•"/>
              <a:defRPr b="1" sz="8800"/>
            </a:pPr>
            <a:r>
              <a:t> Memorize Joshua 1:9</a:t>
            </a:r>
          </a:p>
          <a:p>
            <a:pPr>
              <a:buSzPct val="100000"/>
              <a:buFont typeface="Arial"/>
              <a:buChar char="•"/>
              <a:defRPr b="1" sz="8800"/>
            </a:pPr>
            <a:r>
              <a:t> Mark will be teaching!</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extBox 3"/>
          <p:cNvSpPr txBox="1"/>
          <p:nvPr/>
        </p:nvSpPr>
        <p:spPr>
          <a:xfrm>
            <a:off x="15296413" y="4537710"/>
            <a:ext cx="9327240" cy="46405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defRPr b="1" sz="9600">
                <a:solidFill>
                  <a:srgbClr val="FFFFFF"/>
                </a:solidFill>
              </a:defRPr>
            </a:lvl1pPr>
          </a:lstStyle>
          <a:p>
            <a:pPr/>
            <a:r>
              <a:t>HELP serve at our FLY FUNdraiser TODAY!</a:t>
            </a:r>
          </a:p>
        </p:txBody>
      </p:sp>
      <p:pic>
        <p:nvPicPr>
          <p:cNvPr id="202" name="Bake Sale_sign copy.jpg" descr="Bake Sale_sign copy.jpg"/>
          <p:cNvPicPr>
            <a:picLocks noChangeAspect="1"/>
          </p:cNvPicPr>
          <p:nvPr/>
        </p:nvPicPr>
        <p:blipFill>
          <a:blip r:embed="rId2">
            <a:extLst/>
          </a:blip>
          <a:stretch>
            <a:fillRect/>
          </a:stretch>
        </p:blipFill>
        <p:spPr>
          <a:xfrm>
            <a:off x="838837" y="-1"/>
            <a:ext cx="13716001" cy="13716001"/>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205" name="TextBox 3"/>
          <p:cNvSpPr txBox="1"/>
          <p:nvPr/>
        </p:nvSpPr>
        <p:spPr>
          <a:xfrm>
            <a:off x="1868165" y="4267199"/>
            <a:ext cx="20318401" cy="8641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u="sng"/>
            </a:pPr>
            <a:r>
              <a:t>Jr. FLY Switch Party! - Next Sun. @ 5:30pm in the FLY Room</a:t>
            </a:r>
          </a:p>
          <a:p>
            <a:pPr>
              <a:buSzPct val="100000"/>
              <a:buFont typeface="Arial"/>
              <a:buChar char="•"/>
              <a:defRPr b="1" sz="8800"/>
            </a:pPr>
            <a:r>
              <a:t> Play in MarioKart tournaments!</a:t>
            </a:r>
          </a:p>
          <a:p>
            <a:pPr>
              <a:buSzPct val="100000"/>
              <a:buFont typeface="Arial"/>
              <a:buChar char="•"/>
              <a:defRPr b="1" sz="8800"/>
            </a:pPr>
            <a:r>
              <a:t> Enjoy a pizza dinner!</a:t>
            </a:r>
          </a:p>
          <a:p>
            <a:pPr>
              <a:buSzPct val="100000"/>
              <a:buFont typeface="Arial"/>
              <a:buChar char="•"/>
              <a:defRPr b="1" sz="8800"/>
            </a:pPr>
            <a:r>
              <a:t> Bring your friends!</a:t>
            </a:r>
          </a:p>
          <a:p>
            <a:pPr>
              <a:buSzPct val="100000"/>
              <a:buFont typeface="Arial"/>
              <a:buChar char="•"/>
              <a:defRPr b="1" sz="8800"/>
            </a:pPr>
            <a:r>
              <a:t> This will lead into SNFLY that night!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7" name="Picture 2" descr="Picture 2"/>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208" name="TextBox 3"/>
          <p:cNvSpPr txBox="1"/>
          <p:nvPr/>
        </p:nvSpPr>
        <p:spPr>
          <a:xfrm>
            <a:off x="1868165" y="4267199"/>
            <a:ext cx="20318401" cy="8641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9600" u="sng"/>
            </a:pPr>
            <a:r>
              <a:t>Sunday Night FLY is next Sunday @ 7pm!</a:t>
            </a:r>
          </a:p>
          <a:p>
            <a:pPr>
              <a:buSzPct val="100000"/>
              <a:buFont typeface="Arial"/>
              <a:buChar char="•"/>
              <a:defRPr b="1" sz="8800"/>
            </a:pPr>
            <a:r>
              <a:t> “Cookies for College Students”</a:t>
            </a:r>
          </a:p>
          <a:p>
            <a:pPr>
              <a:buSzPct val="100000"/>
              <a:buFont typeface="Arial"/>
              <a:buChar char="•"/>
              <a:defRPr b="1" sz="8800"/>
            </a:pPr>
            <a:r>
              <a:t> Bring 2 dozen homemade cookies</a:t>
            </a:r>
          </a:p>
          <a:p>
            <a:pPr>
              <a:buSzPct val="100000"/>
              <a:buFont typeface="Arial"/>
              <a:buChar char="•"/>
              <a:defRPr b="1" sz="8800"/>
            </a:pPr>
            <a:r>
              <a:t> We’ll pack care packages &amp; play games!</a:t>
            </a:r>
          </a:p>
          <a:p>
            <a:pPr>
              <a:buSzPct val="100000"/>
              <a:buFont typeface="Arial"/>
              <a:buChar char="•"/>
              <a:defRPr b="1" sz="8800"/>
            </a:pPr>
            <a:r>
              <a:t>Many thanks to everyone bringing friends!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itle 1"/>
          <p:cNvSpPr txBox="1"/>
          <p:nvPr>
            <p:ph type="title"/>
          </p:nvPr>
        </p:nvSpPr>
        <p:spPr>
          <a:xfrm>
            <a:off x="3962400" y="549275"/>
            <a:ext cx="16459200" cy="12557126"/>
          </a:xfrm>
          <a:prstGeom prst="rect">
            <a:avLst/>
          </a:prstGeom>
        </p:spPr>
        <p:txBody>
          <a:bodyPr/>
          <a:lstStyle>
            <a:lvl1pPr>
              <a:defRPr b="1" sz="12000"/>
            </a:lvl1pPr>
          </a:lstStyle>
          <a:p>
            <a:pPr/>
            <a:r>
              <a:t>Closing Prayers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Picture 4" descr="Picture 4"/>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
        <p:nvSpPr>
          <p:cNvPr id="213" name="Title 1"/>
          <p:cNvSpPr txBox="1"/>
          <p:nvPr>
            <p:ph type="ctrTitle"/>
          </p:nvPr>
        </p:nvSpPr>
        <p:spPr>
          <a:xfrm>
            <a:off x="8534400" y="10775950"/>
            <a:ext cx="12801600" cy="2940050"/>
          </a:xfrm>
          <a:prstGeom prst="rect">
            <a:avLst/>
          </a:prstGeom>
        </p:spPr>
        <p:txBody>
          <a:bodyPr/>
          <a:lstStyle>
            <a:lvl1pPr>
              <a:defRPr b="1">
                <a:ln w="12700" cap="flat">
                  <a:solidFill>
                    <a:srgbClr val="541210"/>
                  </a:solidFill>
                  <a:prstDash val="solid"/>
                  <a:round/>
                </a:ln>
                <a:solidFill>
                  <a:srgbClr val="F4F1E3"/>
                </a:solidFill>
                <a:effectLst>
                  <a:outerShdw sx="100000" sy="100000" kx="0" ky="0" algn="b" rotWithShape="0" blurRad="38100" dist="20320" dir="1800000">
                    <a:srgbClr val="000000">
                      <a:alpha val="40000"/>
                    </a:srgbClr>
                  </a:outerShdw>
                </a:effectLst>
              </a:defRPr>
            </a:lvl1pPr>
          </a:lstStyle>
          <a:p>
            <a:pPr/>
            <a:r>
              <a:t>Have a great week!</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