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100" y="-39675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Dec. 15,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Share something great that happened this past week!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y2mate.com - The Story chapter 13   the king who had it all_360p.mp4" descr="y2mate.com - The Story chapter 13   the king who had it all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10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1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1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title"/>
          </p:nvPr>
        </p:nvSpPr>
        <p:spPr>
          <a:xfrm>
            <a:off x="3962400" y="-1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Chapter 13 worksheet… </a:t>
            </a:r>
            <a:br/>
            <a:r>
              <a:rPr sz="9600"/>
              <a:t>Create a simple image or symbol that you think best represents the chapter.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962400" y="-1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Chapter 13 worksheet… </a:t>
            </a:r>
            <a:br/>
            <a:r>
              <a:rPr sz="9600"/>
              <a:t>Answer both Hear the Story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13 Notes</a:t>
            </a:r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David made his son, Solomon, king after he died.</a:t>
            </a:r>
          </a:p>
          <a:p>
            <a:pPr/>
            <a:r>
              <a:t>God told Solomon, “Ask for whatever you want me to give you,” (pg. 176).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 did Solomon ask for?</a:t>
            </a:r>
          </a:p>
          <a:p>
            <a:pPr lvl="2" marL="1371600" indent="-457200">
              <a:spcBef>
                <a:spcPts val="1300"/>
              </a:spcBef>
              <a:defRPr sz="5600"/>
            </a:pPr>
            <a:r>
              <a:t>Wisdom</a:t>
            </a:r>
            <a:endParaRPr sz="4800"/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also gave him wealth and honor</a:t>
            </a:r>
          </a:p>
          <a:p>
            <a:pPr/>
            <a:r>
              <a:t>Solomon wrote many Proverbs.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Catchy insights into many life issues.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“Trust in the Lord</a:t>
            </a:r>
            <a:r>
              <a:t>…” (pg. 180)</a:t>
            </a:r>
          </a:p>
          <a:p>
            <a:pPr/>
            <a:r>
              <a:t>Under Solomon’s direction, Israel			completed the Lord’s Temple.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Solomon’s Temple</a:t>
            </a:r>
          </a:p>
        </p:txBody>
      </p:sp>
      <p:pic>
        <p:nvPicPr>
          <p:cNvPr id="12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rcRect l="0" t="406" r="0" b="405"/>
          <a:stretch>
            <a:fillRect/>
          </a:stretch>
        </p:blipFill>
        <p:spPr>
          <a:xfrm>
            <a:off x="3200400" y="1524000"/>
            <a:ext cx="18135600" cy="1219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13 Notes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Read God’s warning to Solomon (pgs. 188-189).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Follow God = peace in Israel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Follow false gods = Israel will be uprooted; temple destroyed</a:t>
            </a:r>
          </a:p>
          <a:p>
            <a:pPr/>
            <a:r>
              <a:t>“King Solomon was greater in riches and wisdom than all the other kings of the earth,” (pg. 191).</a:t>
            </a:r>
          </a:p>
          <a:p>
            <a:pPr/>
            <a:r>
              <a:t>Solomon had 700 wives &amp; 300 concubines! Oh oh</a:t>
            </a:r>
            <a:r>
              <a:t>…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He followed after their gods... </a:t>
            </a:r>
            <a:r>
              <a:t>O</a:t>
            </a:r>
            <a:r>
              <a:t>h oh...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became angry and told him that Israel			will split after Solomon’s death...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Oh no.....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/>
          <p:nvPr>
            <p:ph type="title"/>
          </p:nvPr>
        </p:nvSpPr>
        <p:spPr>
          <a:xfrm>
            <a:off x="3962400" y="609599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pPr/>
            <a:r>
              <a:t>In your opinion, how is wisdom different from knowledge and intellect?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pPr/>
            <a:r>
              <a:t>Why is it important to gain wisdom?  How do you gain wisdom?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/>
          <p:nvPr>
            <p:ph type="title"/>
          </p:nvPr>
        </p:nvSpPr>
        <p:spPr>
          <a:xfrm>
            <a:off x="3962400" y="7016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pPr/>
            <a:r>
              <a:t>God asks Solomon to follow him “faithfully with integrity of heart.”  What do you think this means?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962400" y="7016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pPr/>
            <a:r>
              <a:t>What distractions in your life pull you away from following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/>
          <p:nvPr>
            <p:ph type="title"/>
          </p:nvPr>
        </p:nvSpPr>
        <p:spPr>
          <a:xfrm>
            <a:off x="3962400" y="-1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Chapter 13 worksheet… </a:t>
            </a:r>
            <a:br/>
            <a:r>
              <a:rPr sz="9600"/>
              <a:t>Answer both Join the Story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Font typeface="Arial"/>
              <a:defRPr sz="9600" u="sng"/>
            </a:pPr>
            <a:r>
              <a:rPr b="1"/>
              <a:t>For Next Sunday:</a:t>
            </a:r>
            <a:endParaRPr b="1"/>
          </a:p>
          <a:p>
            <a:pPr>
              <a:buSzPct val="100000"/>
              <a:buFont typeface="Arial"/>
              <a:buChar char="•"/>
              <a:defRPr sz="9600"/>
            </a:pPr>
            <a:r>
              <a:rPr b="1"/>
              <a:t>Read Chapter 14 of The Story</a:t>
            </a:r>
            <a:endParaRPr b="1"/>
          </a:p>
          <a:p>
            <a:pPr>
              <a:buSzPct val="100000"/>
              <a:buFont typeface="Arial"/>
              <a:buChar char="•"/>
              <a:defRPr sz="9600"/>
            </a:pPr>
            <a:r>
              <a:rPr b="1"/>
              <a:t>No Memory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3"/>
          <p:cNvSpPr txBox="1"/>
          <p:nvPr/>
        </p:nvSpPr>
        <p:spPr>
          <a:xfrm>
            <a:off x="18994001" y="101600"/>
            <a:ext cx="5196959" cy="89839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buFont typeface="Arial"/>
              <a:defRPr b="1" sz="8100"/>
            </a:lvl1pPr>
          </a:lstStyle>
          <a:p>
            <a:pPr>
              <a:defRPr b="0"/>
            </a:pPr>
            <a:r>
              <a:rPr b="1"/>
              <a:t>Thank you to everyone who came to our Christmas Party!</a:t>
            </a:r>
          </a:p>
        </p:txBody>
      </p:sp>
      <p:pic>
        <p:nvPicPr>
          <p:cNvPr id="141" name="IMG_0512.HEIC" descr="IMG_0512.HEIC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9063" y="0"/>
            <a:ext cx="18288001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