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media2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1" name="Shape 11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100000"/>
              </a:lnSpc>
              <a:defRPr spc="0" sz="8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spcBef>
                <a:spcPts val="1500"/>
              </a:spcBef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indent="457200" defTabSz="1828800">
              <a:spcBef>
                <a:spcPts val="1500"/>
              </a:spcBef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indent="914400" defTabSz="1828800">
              <a:spcBef>
                <a:spcPts val="1500"/>
              </a:spcBef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indent="1371600" defTabSz="1828800">
              <a:spcBef>
                <a:spcPts val="1500"/>
              </a:spcBef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indent="1828800" defTabSz="1828800">
              <a:spcBef>
                <a:spcPts val="1500"/>
              </a:spcBef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100000"/>
              </a:lnSpc>
              <a:defRPr spc="0" sz="8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</p:spPr>
        <p:txBody>
          <a:bodyPr lIns="91439" tIns="91439" rIns="91439" bIns="91439"/>
          <a:lstStyle>
            <a:lvl1pPr marL="685800" indent="-685800" algn="l" defTabSz="1828800">
              <a:spcBef>
                <a:spcPts val="1500"/>
              </a:spcBef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1110342" indent="-653142" algn="l" defTabSz="1828800">
              <a:spcBef>
                <a:spcPts val="1500"/>
              </a:spcBef>
              <a:buSzPct val="100000"/>
              <a:buFont typeface="Arial"/>
              <a:buChar char="–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1524000" indent="-609600" algn="l" defTabSz="1828800">
              <a:spcBef>
                <a:spcPts val="1500"/>
              </a:spcBef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2103120" indent="-731520" algn="l" defTabSz="1828800">
              <a:spcBef>
                <a:spcPts val="1500"/>
              </a:spcBef>
              <a:buSzPct val="100000"/>
              <a:buFont typeface="Arial"/>
              <a:buChar char="–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2560320" indent="-731520" algn="l" defTabSz="1828800">
              <a:spcBef>
                <a:spcPts val="1500"/>
              </a:spcBef>
              <a:buSzPct val="100000"/>
              <a:buFont typeface="Arial"/>
              <a:buChar char="»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lIns="91439" tIns="91439" rIns="91439" bIns="91439" anchor="t"/>
          <a:lstStyle>
            <a:lvl1pPr algn="l" defTabSz="1828800">
              <a:lnSpc>
                <a:spcPct val="100000"/>
              </a:lnSpc>
              <a:defRPr b="1" cap="all" spc="0" sz="80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lIns="91439" tIns="91439" rIns="91439" bIns="91439" anchor="b"/>
          <a:lstStyle>
            <a:lvl1pPr algn="l" defTabSz="1828800">
              <a:spcBef>
                <a:spcPts val="900"/>
              </a:spcBef>
              <a:defRPr sz="40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indent="457200" algn="l" defTabSz="1828800">
              <a:spcBef>
                <a:spcPts val="900"/>
              </a:spcBef>
              <a:defRPr sz="40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indent="914400" algn="l" defTabSz="1828800">
              <a:spcBef>
                <a:spcPts val="900"/>
              </a:spcBef>
              <a:defRPr sz="40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indent="1371600" algn="l" defTabSz="1828800">
              <a:spcBef>
                <a:spcPts val="900"/>
              </a:spcBef>
              <a:defRPr sz="40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indent="1828800" algn="l" defTabSz="1828800">
              <a:spcBef>
                <a:spcPts val="900"/>
              </a:spcBef>
              <a:defRPr sz="40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100000"/>
              </a:lnSpc>
              <a:defRPr spc="0" sz="8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 lIns="91439" tIns="91439" rIns="91439" bIns="91439"/>
          <a:lstStyle>
            <a:lvl1pPr marL="685800" indent="-685800" algn="l" defTabSz="1828800">
              <a:spcBef>
                <a:spcPts val="1300"/>
              </a:spcBef>
              <a:buSzPct val="100000"/>
              <a:buFont typeface="Arial"/>
              <a:buChar char="•"/>
              <a:defRPr sz="5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1123950" indent="-666750" algn="l" defTabSz="1828800">
              <a:spcBef>
                <a:spcPts val="1300"/>
              </a:spcBef>
              <a:buSzPct val="100000"/>
              <a:buFont typeface="Arial"/>
              <a:buChar char="–"/>
              <a:defRPr sz="5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1554479" indent="-640079" algn="l" defTabSz="1828800">
              <a:spcBef>
                <a:spcPts val="1300"/>
              </a:spcBef>
              <a:buSzPct val="100000"/>
              <a:buFont typeface="Arial"/>
              <a:buChar char="•"/>
              <a:defRPr sz="5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2082800" indent="-711200" algn="l" defTabSz="1828800">
              <a:spcBef>
                <a:spcPts val="1300"/>
              </a:spcBef>
              <a:buSzPct val="100000"/>
              <a:buFont typeface="Arial"/>
              <a:buChar char="–"/>
              <a:defRPr sz="5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2540000" indent="-711200" algn="l" defTabSz="1828800">
              <a:spcBef>
                <a:spcPts val="1300"/>
              </a:spcBef>
              <a:buSzPct val="100000"/>
              <a:buFont typeface="Arial"/>
              <a:buChar char="»"/>
              <a:defRPr sz="5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100000"/>
              </a:lnSpc>
              <a:defRPr spc="0" sz="8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lIns="91439" tIns="91439" rIns="91439" bIns="91439" anchor="b"/>
          <a:lstStyle>
            <a:lvl1pPr algn="l" defTabSz="1828800">
              <a:spcBef>
                <a:spcPts val="1100"/>
              </a:spcBef>
              <a:defRPr b="1" sz="4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indent="457200" algn="l" defTabSz="1828800">
              <a:spcBef>
                <a:spcPts val="1100"/>
              </a:spcBef>
              <a:defRPr b="1" sz="4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indent="914400" algn="l" defTabSz="1828800">
              <a:spcBef>
                <a:spcPts val="1100"/>
              </a:spcBef>
              <a:defRPr b="1" sz="4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indent="1371600" algn="l" defTabSz="1828800">
              <a:spcBef>
                <a:spcPts val="1100"/>
              </a:spcBef>
              <a:defRPr b="1" sz="4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indent="1828800" algn="l" defTabSz="1828800">
              <a:spcBef>
                <a:spcPts val="1100"/>
              </a:spcBef>
              <a:defRPr b="1" sz="4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lIns="91439" tIns="91439" rIns="91439" bIns="91439" anchor="b"/>
          <a:lstStyle/>
          <a:p>
            <a:pPr algn="l" defTabSz="1828800">
              <a:spcBef>
                <a:spcPts val="1100"/>
              </a:spcBef>
              <a:defRPr b="1" sz="4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100000"/>
              </a:lnSpc>
              <a:defRPr spc="0" sz="8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lIns="91439" tIns="91439" rIns="91439" bIns="91439"/>
          <a:lstStyle>
            <a:lvl1pPr algn="l" defTabSz="1828800">
              <a:lnSpc>
                <a:spcPct val="100000"/>
              </a:lnSpc>
              <a:defRPr b="1" spc="0" sz="40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 lIns="91439" tIns="91439" rIns="91439" bIns="91439"/>
          <a:lstStyle>
            <a:lvl1pPr marL="685800" indent="-685800" algn="l" defTabSz="1828800">
              <a:spcBef>
                <a:spcPts val="1500"/>
              </a:spcBef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1110342" indent="-653142" algn="l" defTabSz="1828800">
              <a:spcBef>
                <a:spcPts val="1500"/>
              </a:spcBef>
              <a:buSzPct val="100000"/>
              <a:buFont typeface="Arial"/>
              <a:buChar char="–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1524000" indent="-609600" algn="l" defTabSz="1828800">
              <a:spcBef>
                <a:spcPts val="1500"/>
              </a:spcBef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2103120" indent="-731520" algn="l" defTabSz="1828800">
              <a:spcBef>
                <a:spcPts val="1500"/>
              </a:spcBef>
              <a:buSzPct val="100000"/>
              <a:buFont typeface="Arial"/>
              <a:buChar char="–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2560320" indent="-731520" algn="l" defTabSz="1828800">
              <a:spcBef>
                <a:spcPts val="1500"/>
              </a:spcBef>
              <a:buSzPct val="100000"/>
              <a:buFont typeface="Arial"/>
              <a:buChar char="»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 lIns="91439" tIns="91439" rIns="91439" bIns="91439"/>
          <a:lstStyle/>
          <a:p>
            <a:pPr algn="l" defTabSz="1828800">
              <a:spcBef>
                <a:spcPts val="600"/>
              </a:spcBef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lIns="91439" tIns="91439" rIns="91439" bIns="91439"/>
          <a:lstStyle>
            <a:lvl1pPr algn="l" defTabSz="1828800">
              <a:lnSpc>
                <a:spcPct val="100000"/>
              </a:lnSpc>
              <a:defRPr b="1" spc="0" sz="40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 lIns="91439" tIns="91439" rIns="91439" bIns="91439"/>
          <a:lstStyle>
            <a:lvl1pPr algn="l" defTabSz="1828800">
              <a:spcBef>
                <a:spcPts val="600"/>
              </a:spcBef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indent="457200" algn="l" defTabSz="1828800">
              <a:spcBef>
                <a:spcPts val="600"/>
              </a:spcBef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indent="914400" algn="l" defTabSz="1828800">
              <a:spcBef>
                <a:spcPts val="600"/>
              </a:spcBef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indent="1371600" algn="l" defTabSz="1828800">
              <a:spcBef>
                <a:spcPts val="600"/>
              </a:spcBef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indent="1828800" algn="l" defTabSz="1828800">
              <a:spcBef>
                <a:spcPts val="600"/>
              </a:spcBef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362700" y="4910137"/>
            <a:ext cx="11658600" cy="2205038"/>
          </a:xfrm>
          <a:prstGeom prst="rect">
            <a:avLst/>
          </a:prstGeom>
        </p:spPr>
        <p:txBody>
          <a:bodyPr lIns="68579" tIns="68579" rIns="68579" bIns="68579" anchor="ctr"/>
          <a:lstStyle>
            <a:lvl1pPr defTabSz="1828800">
              <a:lnSpc>
                <a:spcPct val="100000"/>
              </a:lnSpc>
              <a:defRPr spc="0" sz="88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defTabSz="1828800">
              <a:spcBef>
                <a:spcPts val="1500"/>
              </a:spcBef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indent="457200" defTabSz="1828800">
              <a:spcBef>
                <a:spcPts val="1500"/>
              </a:spcBef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indent="914400" defTabSz="1828800">
              <a:spcBef>
                <a:spcPts val="1500"/>
              </a:spcBef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indent="1371600" defTabSz="1828800">
              <a:spcBef>
                <a:spcPts val="1500"/>
              </a:spcBef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indent="1828800" defTabSz="1828800">
              <a:spcBef>
                <a:spcPts val="1500"/>
              </a:spcBef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2" y="11270138"/>
            <a:ext cx="458828" cy="505461"/>
          </a:xfrm>
          <a:prstGeom prst="rect">
            <a:avLst/>
          </a:prstGeom>
        </p:spPr>
        <p:txBody>
          <a:bodyPr lIns="68579" tIns="68579" rIns="68579" bIns="68579" anchor="ctr"/>
          <a:lstStyle>
            <a:lvl1pPr algn="r" defTabSz="1828800">
              <a:defRPr sz="24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02" name="Author and Date"/>
          <p:cNvSpPr txBox="1"/>
          <p:nvPr>
            <p:ph type="body" sz="quarter" idx="21" hasCustomPrompt="1"/>
          </p:nvPr>
        </p:nvSpPr>
        <p:spPr>
          <a:xfrm>
            <a:off x="1270000" y="12160429"/>
            <a:ext cx="21844000" cy="694056"/>
          </a:xfrm>
          <a:prstGeom prst="rect">
            <a:avLst/>
          </a:prstGeom>
          <a:ln w="12700"/>
        </p:spPr>
        <p:txBody>
          <a:bodyPr/>
          <a:lstStyle>
            <a:lvl1pPr>
              <a:defRPr sz="3500"/>
            </a:lvl1pPr>
          </a:lstStyle>
          <a:p>
            <a:pPr/>
            <a:r>
              <a:t>Author and Date</a:t>
            </a:r>
          </a:p>
        </p:txBody>
      </p:sp>
      <p:sp>
        <p:nvSpPr>
          <p:cNvPr id="103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270000" y="3289300"/>
            <a:ext cx="21844000" cy="387945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70000" y="6985000"/>
            <a:ext cx="21844000" cy="251235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2pPr indent="0"/>
            <a:lvl3pPr indent="0"/>
            <a:lvl4pPr indent="0"/>
            <a:lvl5pPr indent="0"/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77623" y="13081000"/>
            <a:ext cx="416053" cy="467107"/>
          </a:xfrm>
          <a:prstGeom prst="rect">
            <a:avLst/>
          </a:prstGeom>
          <a:ln w="254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825500">
              <a:defRPr sz="2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2438338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348" strike="noStrike" sz="11600" u="none">
          <a:gradFill flip="none" rotWithShape="1">
            <a:gsLst>
              <a:gs pos="0">
                <a:srgbClr val="00E8FF"/>
              </a:gs>
              <a:gs pos="100000">
                <a:srgbClr val="FF00F7"/>
              </a:gs>
            </a:gsLst>
            <a:lin ang="3967761" scaled="0"/>
          </a:gra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457200" algn="ctr" defTabSz="2438338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348" strike="noStrike" sz="11600" u="none">
          <a:gradFill flip="none" rotWithShape="1">
            <a:gsLst>
              <a:gs pos="0">
                <a:srgbClr val="00E8FF"/>
              </a:gs>
              <a:gs pos="100000">
                <a:srgbClr val="FF00F7"/>
              </a:gs>
            </a:gsLst>
            <a:lin ang="3967761" scaled="0"/>
          </a:gra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914400" algn="ctr" defTabSz="2438338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348" strike="noStrike" sz="11600" u="none">
          <a:gradFill flip="none" rotWithShape="1">
            <a:gsLst>
              <a:gs pos="0">
                <a:srgbClr val="00E8FF"/>
              </a:gs>
              <a:gs pos="100000">
                <a:srgbClr val="FF00F7"/>
              </a:gs>
            </a:gsLst>
            <a:lin ang="3967761" scaled="0"/>
          </a:gra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1371600" algn="ctr" defTabSz="2438338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348" strike="noStrike" sz="11600" u="none">
          <a:gradFill flip="none" rotWithShape="1">
            <a:gsLst>
              <a:gs pos="0">
                <a:srgbClr val="00E8FF"/>
              </a:gs>
              <a:gs pos="100000">
                <a:srgbClr val="FF00F7"/>
              </a:gs>
            </a:gsLst>
            <a:lin ang="3967761" scaled="0"/>
          </a:gra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1828800" algn="ctr" defTabSz="2438338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348" strike="noStrike" sz="11600" u="none">
          <a:gradFill flip="none" rotWithShape="1">
            <a:gsLst>
              <a:gs pos="0">
                <a:srgbClr val="00E8FF"/>
              </a:gs>
              <a:gs pos="100000">
                <a:srgbClr val="FF00F7"/>
              </a:gs>
            </a:gsLst>
            <a:lin ang="3967761" scaled="0"/>
          </a:gra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2286000" algn="ctr" defTabSz="2438338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348" strike="noStrike" sz="11600" u="none">
          <a:gradFill flip="none" rotWithShape="1">
            <a:gsLst>
              <a:gs pos="0">
                <a:srgbClr val="00E8FF"/>
              </a:gs>
              <a:gs pos="100000">
                <a:srgbClr val="FF00F7"/>
              </a:gs>
            </a:gsLst>
            <a:lin ang="3967761" scaled="0"/>
          </a:gra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2743200" algn="ctr" defTabSz="2438338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348" strike="noStrike" sz="11600" u="none">
          <a:gradFill flip="none" rotWithShape="1">
            <a:gsLst>
              <a:gs pos="0">
                <a:srgbClr val="00E8FF"/>
              </a:gs>
              <a:gs pos="100000">
                <a:srgbClr val="FF00F7"/>
              </a:gs>
            </a:gsLst>
            <a:lin ang="3967761" scaled="0"/>
          </a:gra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3200400" algn="ctr" defTabSz="2438338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348" strike="noStrike" sz="11600" u="none">
          <a:gradFill flip="none" rotWithShape="1">
            <a:gsLst>
              <a:gs pos="0">
                <a:srgbClr val="00E8FF"/>
              </a:gs>
              <a:gs pos="100000">
                <a:srgbClr val="FF00F7"/>
              </a:gs>
            </a:gsLst>
            <a:lin ang="3967761" scaled="0"/>
          </a:gra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3657600" algn="ctr" defTabSz="2438338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348" strike="noStrike" sz="11600" u="none">
          <a:gradFill flip="none" rotWithShape="1">
            <a:gsLst>
              <a:gs pos="0">
                <a:srgbClr val="00E8FF"/>
              </a:gs>
              <a:gs pos="100000">
                <a:srgbClr val="FF00F7"/>
              </a:gs>
            </a:gsLst>
            <a:lin ang="3967761" scaled="0"/>
          </a:gradFill>
          <a:uFillTx/>
          <a:latin typeface="Graphik Semibold"/>
          <a:ea typeface="Graphik Semibold"/>
          <a:cs typeface="Graphik Semibold"/>
          <a:sym typeface="Graphik Semibold"/>
        </a:defRPr>
      </a:lvl9pPr>
    </p:titleStyle>
    <p:body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D5D5D5"/>
          </a:solidFill>
          <a:uFillTx/>
          <a:latin typeface="Graphik Medium"/>
          <a:ea typeface="Graphik Medium"/>
          <a:cs typeface="Graphik Medium"/>
          <a:sym typeface="Graphik Medium"/>
        </a:defRPr>
      </a:lvl1pPr>
      <a:lvl2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D5D5D5"/>
          </a:solidFill>
          <a:uFillTx/>
          <a:latin typeface="Graphik Medium"/>
          <a:ea typeface="Graphik Medium"/>
          <a:cs typeface="Graphik Medium"/>
          <a:sym typeface="Graphik Medium"/>
        </a:defRPr>
      </a:lvl2pPr>
      <a:lvl3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D5D5D5"/>
          </a:solidFill>
          <a:uFillTx/>
          <a:latin typeface="Graphik Medium"/>
          <a:ea typeface="Graphik Medium"/>
          <a:cs typeface="Graphik Medium"/>
          <a:sym typeface="Graphik Medium"/>
        </a:defRPr>
      </a:lvl3pPr>
      <a:lvl4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D5D5D5"/>
          </a:solidFill>
          <a:uFillTx/>
          <a:latin typeface="Graphik Medium"/>
          <a:ea typeface="Graphik Medium"/>
          <a:cs typeface="Graphik Medium"/>
          <a:sym typeface="Graphik Medium"/>
        </a:defRPr>
      </a:lvl4pPr>
      <a:lvl5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D5D5D5"/>
          </a:solidFill>
          <a:uFillTx/>
          <a:latin typeface="Graphik Medium"/>
          <a:ea typeface="Graphik Medium"/>
          <a:cs typeface="Graphik Medium"/>
          <a:sym typeface="Graphik Medium"/>
        </a:defRPr>
      </a:lvl5pPr>
      <a:lvl6pPr marL="0" marR="0" indent="2286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D5D5D5"/>
          </a:solidFill>
          <a:uFillTx/>
          <a:latin typeface="Graphik Medium"/>
          <a:ea typeface="Graphik Medium"/>
          <a:cs typeface="Graphik Medium"/>
          <a:sym typeface="Graphik Medium"/>
        </a:defRPr>
      </a:lvl6pPr>
      <a:lvl7pPr marL="0" marR="0" indent="2743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D5D5D5"/>
          </a:solidFill>
          <a:uFillTx/>
          <a:latin typeface="Graphik Medium"/>
          <a:ea typeface="Graphik Medium"/>
          <a:cs typeface="Graphik Medium"/>
          <a:sym typeface="Graphik Medium"/>
        </a:defRPr>
      </a:lvl7pPr>
      <a:lvl8pPr marL="0" marR="0" indent="3200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D5D5D5"/>
          </a:solidFill>
          <a:uFillTx/>
          <a:latin typeface="Graphik Medium"/>
          <a:ea typeface="Graphik Medium"/>
          <a:cs typeface="Graphik Medium"/>
          <a:sym typeface="Graphik Medium"/>
        </a:defRPr>
      </a:lvl8pPr>
      <a:lvl9pPr marL="0" marR="0" indent="3657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D5D5D5"/>
          </a:solidFill>
          <a:uFillTx/>
          <a:latin typeface="Graphik Medium"/>
          <a:ea typeface="Graphik Medium"/>
          <a:cs typeface="Graphik Medium"/>
          <a:sym typeface="Graphik Medium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100" y="-39675"/>
            <a:ext cx="18393800" cy="1379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Welcome…"/>
          <p:cNvSpPr txBox="1"/>
          <p:nvPr/>
        </p:nvSpPr>
        <p:spPr>
          <a:xfrm>
            <a:off x="11988544" y="3178424"/>
            <a:ext cx="6750601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Dec. 1, 2024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QUIZ TIME!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755647">
              <a:defRPr sz="7487"/>
            </a:lvl1pPr>
          </a:lstStyle>
          <a:p>
            <a:pPr/>
            <a:r>
              <a:t>1. Hannah dedicated _______ to the Lord.</a:t>
            </a:r>
          </a:p>
        </p:txBody>
      </p:sp>
      <p:sp>
        <p:nvSpPr>
          <p:cNvPr id="12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Eli</a:t>
            </a:r>
          </a:p>
          <a:p>
            <a:pPr marL="1028700" indent="-1028700">
              <a:buFontTx/>
              <a:buAutoNum type="alphaUcPeriod" startAt="1"/>
            </a:pPr>
            <a:r>
              <a:t>David</a:t>
            </a:r>
          </a:p>
          <a:p>
            <a:pPr marL="1028700" indent="-1028700">
              <a:buFontTx/>
              <a:buAutoNum type="alphaUcPeriod" startAt="1"/>
            </a:pPr>
            <a:r>
              <a:t>Joshua</a:t>
            </a:r>
          </a:p>
          <a:p>
            <a:pPr marL="1028700" indent="-1028700">
              <a:buFontTx/>
              <a:buAutoNum type="alphaUcPeriod" startAt="1"/>
            </a:pPr>
            <a:r>
              <a:t>Samuel</a:t>
            </a:r>
          </a:p>
        </p:txBody>
      </p:sp>
      <p:sp>
        <p:nvSpPr>
          <p:cNvPr id="122" name="Rectangle 3"/>
          <p:cNvSpPr/>
          <p:nvPr/>
        </p:nvSpPr>
        <p:spPr>
          <a:xfrm>
            <a:off x="3810000" y="8686800"/>
            <a:ext cx="4724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682495">
              <a:defRPr sz="7176"/>
            </a:lvl1pPr>
          </a:lstStyle>
          <a:p>
            <a:pPr/>
            <a:r>
              <a:t>2. Samuel ministered as _____’s apprentice.</a:t>
            </a:r>
          </a:p>
        </p:txBody>
      </p:sp>
      <p:sp>
        <p:nvSpPr>
          <p:cNvPr id="125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Hannah</a:t>
            </a:r>
          </a:p>
          <a:p>
            <a:pPr marL="1028700" indent="-1028700">
              <a:buFontTx/>
              <a:buAutoNum type="alphaUcPeriod" startAt="1"/>
            </a:pPr>
            <a:r>
              <a:t>Saul</a:t>
            </a:r>
          </a:p>
          <a:p>
            <a:pPr marL="1028700" indent="-1028700">
              <a:buFontTx/>
              <a:buAutoNum type="alphaUcPeriod" startAt="1"/>
            </a:pPr>
            <a:r>
              <a:t>Eli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26" name="Rectangle 3"/>
          <p:cNvSpPr/>
          <p:nvPr/>
        </p:nvSpPr>
        <p:spPr>
          <a:xfrm>
            <a:off x="3810000" y="7467600"/>
            <a:ext cx="30480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3. True or False: Israel wanted a king just like the other nations.</a:t>
            </a:r>
          </a:p>
        </p:txBody>
      </p:sp>
      <p:sp>
        <p:nvSpPr>
          <p:cNvPr id="129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True</a:t>
            </a:r>
          </a:p>
          <a:p>
            <a:pPr marL="1028700" indent="-1028700">
              <a:buFontTx/>
              <a:buAutoNum type="alphaUcPeriod" startAt="1"/>
            </a:pPr>
            <a:r>
              <a:t>False</a:t>
            </a:r>
          </a:p>
        </p:txBody>
      </p:sp>
      <p:sp>
        <p:nvSpPr>
          <p:cNvPr id="130" name="Rectangle 3"/>
          <p:cNvSpPr/>
          <p:nvPr/>
        </p:nvSpPr>
        <p:spPr>
          <a:xfrm>
            <a:off x="3810000" y="5181600"/>
            <a:ext cx="3505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4. Samuel anointed _______ as the first king of Israel.</a:t>
            </a:r>
          </a:p>
        </p:txBody>
      </p:sp>
      <p:sp>
        <p:nvSpPr>
          <p:cNvPr id="133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Saul</a:t>
            </a:r>
          </a:p>
          <a:p>
            <a:pPr marL="1028700" indent="-1028700">
              <a:buFontTx/>
              <a:buAutoNum type="alphaUcPeriod" startAt="1"/>
            </a:pPr>
            <a:r>
              <a:t>David</a:t>
            </a:r>
          </a:p>
          <a:p>
            <a:pPr marL="1028700" indent="-1028700">
              <a:buFontTx/>
              <a:buAutoNum type="alphaUcPeriod" startAt="1"/>
            </a:pPr>
            <a:r>
              <a:t>Eli</a:t>
            </a:r>
          </a:p>
          <a:p>
            <a:pPr marL="1028700" indent="-1028700">
              <a:buFontTx/>
              <a:buAutoNum type="alphaUcPeriod" startAt="1"/>
            </a:pPr>
            <a:r>
              <a:t>Solomon</a:t>
            </a:r>
          </a:p>
        </p:txBody>
      </p:sp>
      <p:sp>
        <p:nvSpPr>
          <p:cNvPr id="134" name="Rectangle 3"/>
          <p:cNvSpPr/>
          <p:nvPr/>
        </p:nvSpPr>
        <p:spPr>
          <a:xfrm>
            <a:off x="3810000" y="5181600"/>
            <a:ext cx="5029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5. Saul was a _______ king.</a:t>
            </a:r>
          </a:p>
        </p:txBody>
      </p:sp>
      <p:sp>
        <p:nvSpPr>
          <p:cNvPr id="137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Perfect</a:t>
            </a:r>
          </a:p>
          <a:p>
            <a:pPr marL="1028700" indent="-1028700">
              <a:buFontTx/>
              <a:buAutoNum type="alphaUcPeriod" startAt="1"/>
            </a:pPr>
            <a:r>
              <a:t>Selfless</a:t>
            </a:r>
          </a:p>
          <a:p>
            <a:pPr marL="1028700" indent="-1028700">
              <a:buFontTx/>
              <a:buAutoNum type="alphaUcPeriod" startAt="1"/>
            </a:pPr>
            <a:r>
              <a:t>Jealous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38" name="Rectangle 3"/>
          <p:cNvSpPr/>
          <p:nvPr/>
        </p:nvSpPr>
        <p:spPr>
          <a:xfrm>
            <a:off x="3810000" y="7467600"/>
            <a:ext cx="4419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y2mate.com - The Story! chapter 11   shepherd to king_360p.mp4" descr="y2mate.com - The Story! chapter 11   shepherd to king_36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1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631" fill="hold"/>
                                        <p:tgtEl>
                                          <p:spTgt spid="1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0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4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1"/>
          <p:cNvSpPr txBox="1"/>
          <p:nvPr>
            <p:ph type="title"/>
          </p:nvPr>
        </p:nvSpPr>
        <p:spPr>
          <a:xfrm>
            <a:off x="1129625" y="549275"/>
            <a:ext cx="21914284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Chapter 11 worksheet… </a:t>
            </a:r>
            <a:br/>
            <a:r>
              <a:rPr sz="9600"/>
              <a:t>Under “See the Story,” create a simple image or symbol that you think best represents Chapter 11.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worksheet: </a:t>
            </a:r>
            <a:br/>
            <a:r>
              <a:rPr sz="9600"/>
              <a:t>Answer the two questions under “Hear the Story.”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47" name="Content Placeholder 2"/>
          <p:cNvSpPr txBox="1"/>
          <p:nvPr>
            <p:ph type="body" idx="1"/>
          </p:nvPr>
        </p:nvSpPr>
        <p:spPr>
          <a:xfrm>
            <a:off x="3962400" y="2133600"/>
            <a:ext cx="16459200" cy="11582400"/>
          </a:xfrm>
          <a:prstGeom prst="rect">
            <a:avLst/>
          </a:prstGeom>
        </p:spPr>
        <p:txBody>
          <a:bodyPr/>
          <a:lstStyle/>
          <a:p>
            <a:pPr/>
            <a:r>
              <a:t>“The Lord does not look at the things people look at.  People look at the outward appearance, but the Lord looks at the heart,” (pg. 145).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Who was David?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Youngest of Jesse’s sons.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A shepherd in Bethlehem.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Samuel anointed him and the “Spirit of the Lord came powerfully upon David,” (146).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50" name="Content Placeholder 2"/>
          <p:cNvSpPr txBox="1"/>
          <p:nvPr>
            <p:ph type="body" idx="1"/>
          </p:nvPr>
        </p:nvSpPr>
        <p:spPr>
          <a:xfrm>
            <a:off x="3048000" y="1371600"/>
            <a:ext cx="16459200" cy="12344400"/>
          </a:xfrm>
          <a:prstGeom prst="rect">
            <a:avLst/>
          </a:prstGeom>
        </p:spPr>
        <p:txBody>
          <a:bodyPr/>
          <a:lstStyle/>
          <a:p>
            <a:pPr/>
            <a:r>
              <a:t>Goliath the Philistine Warrior (pg. 147)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9 feet tall &amp; had heavy armor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The challenge: If an Israelite beats Goliath – the Philistines will be the Israelites’ subjects</a:t>
            </a:r>
            <a:r>
              <a:t>… If Goliath wins, the Israelites will be the Philistines’ subjects.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David was delivering food to his brothers in the army and heard Goliath’s challenge.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David experienced God’s faithfulness before (fought off lions and bears) and knew that the Lord would deliver him out of danger.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David recognized that the power was                       not in his sling</a:t>
            </a:r>
            <a:r>
              <a:t>… but in God.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53" name="Content Placeholder 2"/>
          <p:cNvSpPr txBox="1"/>
          <p:nvPr>
            <p:ph type="body" idx="1"/>
          </p:nvPr>
        </p:nvSpPr>
        <p:spPr>
          <a:xfrm>
            <a:off x="3048000" y="1371600"/>
            <a:ext cx="18288000" cy="12344400"/>
          </a:xfrm>
          <a:prstGeom prst="rect">
            <a:avLst/>
          </a:prstGeom>
        </p:spPr>
        <p:txBody>
          <a:bodyPr/>
          <a:lstStyle/>
          <a:p>
            <a:pPr/>
            <a:r>
              <a:t>Many Israelites sang, “Saul has slain his thousands, and David his tens of thousands,” (pg. 151).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Saul was jealous and didn’t want to lose power.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Saul’s son, Jonathan, was best friends with David.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Saul pursued David w/ armies.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David &amp; Saul made a peace treaty but it didn’t last long.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Saul took his own life in a battle vs. the Philistines.  Jonathan died, too.  David grieved.</a:t>
            </a:r>
          </a:p>
          <a:p>
            <a:pPr/>
            <a:r>
              <a:t>David was anointed king of Israel (pg. 156)</a:t>
            </a:r>
          </a:p>
          <a:p>
            <a:pPr/>
            <a:r>
              <a:t>He brought the Ark of the Covenant			 into Jerusalem (the City of David).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/>
          <a:p>
            <a:pPr/>
            <a:r>
              <a:t>Chapter Notes</a:t>
            </a:r>
          </a:p>
        </p:txBody>
      </p:sp>
      <p:sp>
        <p:nvSpPr>
          <p:cNvPr id="156" name="Content Placeholder 2"/>
          <p:cNvSpPr txBox="1"/>
          <p:nvPr>
            <p:ph type="body" idx="1"/>
          </p:nvPr>
        </p:nvSpPr>
        <p:spPr>
          <a:xfrm>
            <a:off x="3048000" y="1371600"/>
            <a:ext cx="18288000" cy="123444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Upper Story Connections: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God tells David, “I will raise up your offspring to succeed you, one of your own sons</a:t>
            </a:r>
            <a:r>
              <a:t>…</a:t>
            </a:r>
            <a:r>
              <a:t> and I will establish his throne forever</a:t>
            </a:r>
            <a:r>
              <a:t>.” (pg. 159)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Jesus is in King David’s lineage (Matthew 1 &amp; Luke 3)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David’s faith was evident but he was also a sinner.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The next chapter deals with David’s sins.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Chapter 11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Chapter 11 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Why does God choose David to be the next king of Israel?  What might this say about God’s character?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What does the story show about David’s heart for God?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How do you have a heart like David’s?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extBox 3"/>
          <p:cNvSpPr txBox="1"/>
          <p:nvPr/>
        </p:nvSpPr>
        <p:spPr>
          <a:xfrm>
            <a:off x="4358640" y="5181600"/>
            <a:ext cx="161239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 Read Chapter 12 of </a:t>
            </a:r>
            <a:r>
              <a:rPr i="1"/>
              <a:t>The Story</a:t>
            </a:r>
            <a:r>
              <a:t>!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 No memory work!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Translucent Hues Party - Fast - HD 1080.mp4" descr="Translucent Hues Party - Fast - HD 1080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FLY_2024Christmas_finalpostcard.pdf" descr="FLY_2024Christmas_finalpostcard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184822" y="-1188647"/>
            <a:ext cx="24753644" cy="170181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71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7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71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