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9" r:id="rId28"/>
    <p:sldId id="286" r:id="rId29"/>
    <p:sldId id="287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60"/>
    <p:restoredTop sz="94641"/>
  </p:normalViewPr>
  <p:slideViewPr>
    <p:cSldViewPr snapToGrid="0">
      <p:cViewPr>
        <p:scale>
          <a:sx n="47" d="100"/>
          <a:sy n="47" d="100"/>
        </p:scale>
        <p:origin x="14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sz="4800" b="1"/>
            </a:lvl1pPr>
            <a:lvl2pPr marL="0" indent="457200">
              <a:spcBef>
                <a:spcPts val="1100"/>
              </a:spcBef>
              <a:buSzTx/>
              <a:buFontTx/>
              <a:buNone/>
              <a:defRPr sz="4800" b="1"/>
            </a:lvl2pPr>
            <a:lvl3pPr marL="0" indent="914400">
              <a:spcBef>
                <a:spcPts val="1100"/>
              </a:spcBef>
              <a:buSzTx/>
              <a:buFontTx/>
              <a:buNone/>
              <a:defRPr sz="4800" b="1"/>
            </a:lvl3pPr>
            <a:lvl4pPr marL="0" indent="1371600">
              <a:spcBef>
                <a:spcPts val="1100"/>
              </a:spcBef>
              <a:buSzTx/>
              <a:buFontTx/>
              <a:buNone/>
              <a:defRPr sz="4800" b="1"/>
            </a:lvl4pPr>
            <a:lvl5pPr marL="0" indent="1828800">
              <a:spcBef>
                <a:spcPts val="1100"/>
              </a:spcBef>
              <a:buSzTx/>
              <a:buFontTx/>
              <a:buNone/>
              <a:defRPr sz="4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000500" y="4181475"/>
            <a:ext cx="16383000" cy="290959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0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000500" y="10834822"/>
            <a:ext cx="16383000" cy="520542"/>
          </a:xfrm>
          <a:prstGeom prst="rect">
            <a:avLst/>
          </a:prstGeom>
          <a:ln w="3175"/>
        </p:spPr>
        <p:txBody>
          <a:bodyPr lIns="38100" tIns="38100" rIns="38100" bIns="38100"/>
          <a:lstStyle>
            <a:lvl1pPr marL="0" indent="0" algn="ctr" defTabSz="685165">
              <a:spcBef>
                <a:spcPts val="0"/>
              </a:spcBef>
              <a:buSzTx/>
              <a:buFontTx/>
              <a:buNone/>
              <a:defRPr sz="2656"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00500" y="6953250"/>
            <a:ext cx="16383000" cy="1884264"/>
          </a:xfrm>
          <a:prstGeom prst="rect">
            <a:avLst/>
          </a:prstGeom>
        </p:spPr>
        <p:txBody>
          <a:bodyPr lIns="38100" tIns="38100" rIns="38100" bIns="38100"/>
          <a:lstStyle>
            <a:lvl1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Welcome…"/>
          <p:cNvSpPr txBox="1"/>
          <p:nvPr/>
        </p:nvSpPr>
        <p:spPr>
          <a:xfrm>
            <a:off x="11920725" y="2826251"/>
            <a:ext cx="9000801" cy="7581563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Welcome 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Jr. FLY Confirmands!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Sept. </a:t>
            </a:r>
            <a:r>
              <a:rPr lang="en-US" dirty="0"/>
              <a:t>29</a:t>
            </a:r>
            <a:r>
              <a:rPr dirty="0"/>
              <a:t>, 202</a:t>
            </a:r>
            <a:r>
              <a:rPr lang="en-US" dirty="0"/>
              <a:t>4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rPr lang="en-US" dirty="0"/>
              <a:t>How was the </a:t>
            </a:r>
            <a:br>
              <a:rPr lang="en-US" dirty="0"/>
            </a:br>
            <a:r>
              <a:rPr lang="en-US" dirty="0"/>
              <a:t>Jr. FLY Fall Retreat?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6193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rPr dirty="0"/>
              <a:t>QUIZ TIME</a:t>
            </a:r>
            <a:r>
              <a:rPr lang="en-US" dirty="0"/>
              <a:t> on last week’s lesson!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27632">
              <a:defRPr sz="6942"/>
            </a:lvl1pPr>
          </a:lstStyle>
          <a:p>
            <a:r>
              <a:t>1. God told Abram to move to the country of:</a:t>
            </a:r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Egypt</a:t>
            </a:r>
          </a:p>
          <a:p>
            <a:pPr marL="1028700" indent="-1028700">
              <a:buFontTx/>
              <a:buAutoNum type="alphaUcPeriod"/>
            </a:pPr>
            <a:r>
              <a:t>Canaan</a:t>
            </a:r>
          </a:p>
          <a:p>
            <a:pPr marL="1028700" indent="-1028700">
              <a:buFontTx/>
              <a:buAutoNum type="alphaUcPeriod"/>
            </a:pPr>
            <a:r>
              <a:t>Harran</a:t>
            </a:r>
          </a:p>
          <a:p>
            <a:pPr marL="1028700" indent="-1028700">
              <a:buFontTx/>
              <a:buAutoNum type="alphaUcPeriod"/>
            </a:pPr>
            <a:r>
              <a:t>Lebanon</a:t>
            </a:r>
          </a:p>
        </p:txBody>
      </p:sp>
      <p:sp>
        <p:nvSpPr>
          <p:cNvPr id="130" name="Rectangle 3"/>
          <p:cNvSpPr/>
          <p:nvPr/>
        </p:nvSpPr>
        <p:spPr>
          <a:xfrm>
            <a:off x="3810000" y="64008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2. Abram had a son with Hagar and his name was:</a:t>
            </a:r>
          </a:p>
        </p:txBody>
      </p:sp>
      <p:sp>
        <p:nvSpPr>
          <p:cNvPr id="13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Isaac</a:t>
            </a:r>
          </a:p>
          <a:p>
            <a:pPr marL="1028700" indent="-1028700">
              <a:buFontTx/>
              <a:buAutoNum type="alphaUcPeriod"/>
            </a:pPr>
            <a:r>
              <a:t>Jacob</a:t>
            </a:r>
          </a:p>
          <a:p>
            <a:pPr marL="1028700" indent="-1028700">
              <a:buFontTx/>
              <a:buAutoNum type="alphaUcPeriod"/>
            </a:pPr>
            <a:r>
              <a:t>Ishmael</a:t>
            </a:r>
          </a:p>
          <a:p>
            <a:pPr marL="1028700" indent="-1028700">
              <a:buFontTx/>
              <a:buAutoNum type="alphaUcPeriod"/>
            </a:pPr>
            <a:r>
              <a:t>Joseph</a:t>
            </a:r>
          </a:p>
        </p:txBody>
      </p:sp>
      <p:sp>
        <p:nvSpPr>
          <p:cNvPr id="134" name="Rectangle 3"/>
          <p:cNvSpPr/>
          <p:nvPr/>
        </p:nvSpPr>
        <p:spPr>
          <a:xfrm>
            <a:off x="4114800" y="7467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3. Isaac’s name means:</a:t>
            </a:r>
          </a:p>
        </p:txBody>
      </p:sp>
      <p:sp>
        <p:nvSpPr>
          <p:cNvPr id="13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He Laughs</a:t>
            </a:r>
          </a:p>
          <a:p>
            <a:pPr marL="1028700" indent="-1028700">
              <a:buFontTx/>
              <a:buAutoNum type="alphaUcPeriod"/>
            </a:pPr>
            <a:r>
              <a:t>Abram’s son</a:t>
            </a:r>
          </a:p>
          <a:p>
            <a:pPr marL="1028700" indent="-1028700">
              <a:buFontTx/>
              <a:buAutoNum type="alphaUcPeriod"/>
            </a:pPr>
            <a:r>
              <a:t>Promised One</a:t>
            </a:r>
          </a:p>
          <a:p>
            <a:pPr marL="1028700" indent="-1028700">
              <a:buFontTx/>
              <a:buAutoNum type="alphaUcPeriod"/>
            </a:pPr>
            <a:r>
              <a:t>Sarah’s son</a:t>
            </a:r>
          </a:p>
        </p:txBody>
      </p:sp>
      <p:sp>
        <p:nvSpPr>
          <p:cNvPr id="138" name="Rectangle 3"/>
          <p:cNvSpPr/>
          <p:nvPr/>
        </p:nvSpPr>
        <p:spPr>
          <a:xfrm>
            <a:off x="4142096" y="5149850"/>
            <a:ext cx="4849504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 noGrp="1"/>
          </p:cNvSpPr>
          <p:nvPr>
            <p:ph type="title"/>
          </p:nvPr>
        </p:nvSpPr>
        <p:spPr>
          <a:xfrm>
            <a:off x="3505200" y="15240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4. Abraham and Isaac went up a mountain carrying wood because God told Abraham to…</a:t>
            </a:r>
          </a:p>
        </p:txBody>
      </p:sp>
      <p:sp>
        <p:nvSpPr>
          <p:cNvPr id="14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Build an altar</a:t>
            </a:r>
          </a:p>
          <a:p>
            <a:pPr marL="1028700" indent="-1028700">
              <a:buFontTx/>
              <a:buAutoNum type="alphaUcPeriod"/>
            </a:pPr>
            <a:r>
              <a:t>Sacrifice a goat</a:t>
            </a:r>
          </a:p>
          <a:p>
            <a:pPr marL="1028700" indent="-1028700">
              <a:buFontTx/>
              <a:buAutoNum type="alphaUcPeriod"/>
            </a:pPr>
            <a:r>
              <a:t>Build a home</a:t>
            </a:r>
          </a:p>
          <a:p>
            <a:pPr marL="1028700" indent="-1028700">
              <a:buFontTx/>
              <a:buAutoNum type="alphaUcPeriod"/>
            </a:pPr>
            <a:r>
              <a:t>Sacrifice his son</a:t>
            </a:r>
          </a:p>
        </p:txBody>
      </p:sp>
      <p:sp>
        <p:nvSpPr>
          <p:cNvPr id="142" name="Rectangle 3"/>
          <p:cNvSpPr/>
          <p:nvPr/>
        </p:nvSpPr>
        <p:spPr>
          <a:xfrm>
            <a:off x="4069308" y="8686800"/>
            <a:ext cx="6751092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5. Who stole Esau’s birthright?</a:t>
            </a:r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Joseph</a:t>
            </a:r>
          </a:p>
          <a:p>
            <a:pPr marL="1028700" indent="-1028700">
              <a:buFontTx/>
              <a:buAutoNum type="alphaUcPeriod"/>
            </a:pPr>
            <a:r>
              <a:t>Isaac</a:t>
            </a:r>
          </a:p>
          <a:p>
            <a:pPr marL="1028700" indent="-1028700">
              <a:buFontTx/>
              <a:buAutoNum type="alphaUcPeriod"/>
            </a:pPr>
            <a:r>
              <a:t>Jacob</a:t>
            </a:r>
          </a:p>
          <a:p>
            <a:pPr marL="1028700" indent="-1028700">
              <a:buFontTx/>
              <a:buAutoNum type="alphaUcPeriod"/>
            </a:pPr>
            <a:r>
              <a:t>Abraham</a:t>
            </a:r>
          </a:p>
        </p:txBody>
      </p:sp>
      <p:sp>
        <p:nvSpPr>
          <p:cNvPr id="146" name="Rectangle 3"/>
          <p:cNvSpPr/>
          <p:nvPr/>
        </p:nvSpPr>
        <p:spPr>
          <a:xfrm>
            <a:off x="3810000" y="7467600"/>
            <a:ext cx="4849504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6. Who wrestled Jacob and changed his name to Israel?</a:t>
            </a:r>
          </a:p>
        </p:txBody>
      </p:sp>
      <p:sp>
        <p:nvSpPr>
          <p:cNvPr id="14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Esau</a:t>
            </a:r>
          </a:p>
          <a:p>
            <a:pPr marL="1028700" indent="-1028700">
              <a:buFontTx/>
              <a:buAutoNum type="alphaUcPeriod"/>
            </a:pPr>
            <a:r>
              <a:t>God</a:t>
            </a:r>
          </a:p>
          <a:p>
            <a:pPr marL="1028700" indent="-1028700">
              <a:buFontTx/>
              <a:buAutoNum type="alphaUcPeriod"/>
            </a:pPr>
            <a:r>
              <a:t>Isaac</a:t>
            </a:r>
          </a:p>
          <a:p>
            <a:pPr marL="1028700" indent="-1028700">
              <a:buFontTx/>
              <a:buAutoNum type="alphaUcPeriod"/>
            </a:pPr>
            <a:r>
              <a:t>Rachel</a:t>
            </a:r>
          </a:p>
        </p:txBody>
      </p:sp>
      <p:sp>
        <p:nvSpPr>
          <p:cNvPr id="150" name="Rectangle 3"/>
          <p:cNvSpPr/>
          <p:nvPr/>
        </p:nvSpPr>
        <p:spPr>
          <a:xfrm>
            <a:off x="3810000" y="6248400"/>
            <a:ext cx="4849504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00783">
              <a:defRPr sz="7254"/>
            </a:lvl1pPr>
          </a:lstStyle>
          <a:p>
            <a:r>
              <a:t>7. God’s covenant with Abraham mentions:</a:t>
            </a:r>
          </a:p>
        </p:txBody>
      </p:sp>
      <p:sp>
        <p:nvSpPr>
          <p:cNvPr id="15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Sand</a:t>
            </a:r>
          </a:p>
          <a:p>
            <a:pPr marL="1028700" indent="-1028700">
              <a:buFontTx/>
              <a:buAutoNum type="alphaUcPeriod"/>
            </a:pPr>
            <a:r>
              <a:t>Stars</a:t>
            </a:r>
          </a:p>
          <a:p>
            <a:pPr marL="1028700" indent="-1028700">
              <a:buFontTx/>
              <a:buAutoNum type="alphaUcPeriod"/>
            </a:pPr>
            <a:r>
              <a:t>Descendants</a:t>
            </a:r>
          </a:p>
          <a:p>
            <a:pPr marL="1028700" indent="-1028700">
              <a:buFontTx/>
              <a:buAutoNum type="alphaUcPeriod"/>
            </a:pPr>
            <a:r>
              <a:t>All of the above</a:t>
            </a:r>
          </a:p>
        </p:txBody>
      </p:sp>
      <p:sp>
        <p:nvSpPr>
          <p:cNvPr id="154" name="Rectangle 3"/>
          <p:cNvSpPr/>
          <p:nvPr/>
        </p:nvSpPr>
        <p:spPr>
          <a:xfrm>
            <a:off x="3810000" y="8686800"/>
            <a:ext cx="7162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>
            <a:spLocks noGrp="1"/>
          </p:cNvSpPr>
          <p:nvPr>
            <p:ph type="title"/>
          </p:nvPr>
        </p:nvSpPr>
        <p:spPr>
          <a:xfrm>
            <a:off x="3962400" y="3179366"/>
            <a:ext cx="16459200" cy="9927035"/>
          </a:xfrm>
          <a:prstGeom prst="rect">
            <a:avLst/>
          </a:prstGeom>
        </p:spPr>
        <p:txBody>
          <a:bodyPr/>
          <a:lstStyle/>
          <a:p>
            <a:pPr>
              <a:defRPr sz="10800" b="1" u="sng"/>
            </a:pPr>
            <a:r>
              <a:t>Memory Work</a:t>
            </a:r>
            <a:br/>
            <a:r>
              <a:rPr b="0" u="none"/>
              <a:t>Take turns reciting it to someone sitting near you.</a:t>
            </a:r>
            <a:br>
              <a:rPr sz="8600" u="none"/>
            </a:br>
            <a:br>
              <a:rPr sz="8600" u="none"/>
            </a:br>
            <a:endParaRPr sz="8600" u="none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Genesis 49:22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Gen. 49:22</a:t>
            </a:r>
          </a:p>
        </p:txBody>
      </p:sp>
      <p:sp>
        <p:nvSpPr>
          <p:cNvPr id="16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2438400"/>
            <a:ext cx="16459200" cy="108204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New International Version: “Joseph is a </a:t>
            </a:r>
            <a:r>
              <a:rPr u="sng"/>
              <a:t>fruitful vine, a fruitful vine near a spring, whose branches climb over a wall.</a:t>
            </a:r>
            <a:r>
              <a:t>”</a:t>
            </a:r>
          </a:p>
          <a:p>
            <a:pPr>
              <a:lnSpc>
                <a:spcPct val="90000"/>
              </a:lnSpc>
            </a:pPr>
            <a:r>
              <a:t>New Living Translation: “Joseph is </a:t>
            </a:r>
            <a:r>
              <a:rPr u="sng"/>
              <a:t>the foal of a wild donkey, the foal of a wild donkey at a spring – one of the wild donkeys on the ridge</a:t>
            </a:r>
            <a:r>
              <a:t>.”</a:t>
            </a:r>
          </a:p>
          <a:p>
            <a:pPr>
              <a:lnSpc>
                <a:spcPct val="90000"/>
              </a:lnSpc>
            </a:pPr>
            <a:r>
              <a:t>Hebrew word for “vine” &amp; “donkey”                         are the same BUT the feminine                          form is “vine” and masculine form                      is “donkey/animal.”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Next Week’s</a:t>
            </a:r>
            <a:br/>
            <a:r>
              <a:t>Memory Work:</a:t>
            </a:r>
            <a:br/>
            <a:r>
              <a:rPr u="sng"/>
              <a:t>Exodus 3:14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 video:</a:t>
            </a:r>
            <a:br/>
            <a:r>
              <a:rPr i="1"/>
              <a:t>Joseph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Chapter 3.mp4" descr="Chapter 3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3.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What were some of the most memorable moments from </a:t>
            </a:r>
            <a:br/>
            <a:r>
              <a:t>chapter 3?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Overall, how did this story make you feel?  Why?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>
            <a:spLocks noGrp="1"/>
          </p:cNvSpPr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505200" y="1981200"/>
            <a:ext cx="16611600" cy="11734800"/>
          </a:xfrm>
          <a:prstGeom prst="rect">
            <a:avLst/>
          </a:prstGeom>
        </p:spPr>
        <p:txBody>
          <a:bodyPr/>
          <a:lstStyle/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What did Joseph’s brothers do to him? (pg. 30)</a:t>
            </a:r>
          </a:p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Why did they do it?</a:t>
            </a:r>
          </a:p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How did Joseph end up in charge of Pharaoh’s palace?</a:t>
            </a:r>
          </a:p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What was Pharaoh’s dream about?</a:t>
            </a:r>
          </a:p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How did Joseph’s brothers reunite with Joseph?</a:t>
            </a:r>
          </a:p>
          <a:p>
            <a:pPr marL="1074419" lvl="1" indent="-644651" defTabSz="1719072">
              <a:lnSpc>
                <a:spcPct val="90000"/>
              </a:lnSpc>
              <a:spcBef>
                <a:spcPts val="1400"/>
              </a:spcBef>
              <a:buChar char="•"/>
              <a:defRPr sz="6016"/>
            </a:pPr>
            <a:r>
              <a:rPr dirty="0"/>
              <a:t>Needed grain to survive; went to Egypt.</a:t>
            </a:r>
          </a:p>
          <a:p>
            <a:pPr marL="1074419" lvl="1" indent="-644651" defTabSz="1719072">
              <a:lnSpc>
                <a:spcPct val="90000"/>
              </a:lnSpc>
              <a:spcBef>
                <a:spcPts val="1400"/>
              </a:spcBef>
              <a:buChar char="•"/>
              <a:defRPr sz="6016"/>
            </a:pPr>
            <a:r>
              <a:rPr dirty="0"/>
              <a:t>Read pg. 39</a:t>
            </a:r>
          </a:p>
          <a:p>
            <a:pPr marL="644651" indent="-644651" defTabSz="1719072">
              <a:lnSpc>
                <a:spcPct val="90000"/>
              </a:lnSpc>
              <a:spcBef>
                <a:spcPts val="1400"/>
              </a:spcBef>
              <a:defRPr sz="6016"/>
            </a:pPr>
            <a:r>
              <a:rPr dirty="0"/>
              <a:t>What’s the Upper Story Connection through this whole chapter?</a:t>
            </a:r>
          </a:p>
          <a:p>
            <a:pPr marL="966977" lvl="1" indent="-537209" defTabSz="1719072">
              <a:lnSpc>
                <a:spcPct val="90000"/>
              </a:lnSpc>
              <a:spcBef>
                <a:spcPts val="1200"/>
              </a:spcBef>
              <a:defRPr sz="5264"/>
            </a:pPr>
            <a:r>
              <a:rPr dirty="0"/>
              <a:t>Jesus restores broken relationships</a:t>
            </a:r>
          </a:p>
          <a:p>
            <a:pPr marL="966977" lvl="1" indent="-537209" defTabSz="1719072">
              <a:lnSpc>
                <a:spcPct val="90000"/>
              </a:lnSpc>
              <a:spcBef>
                <a:spcPts val="1200"/>
              </a:spcBef>
              <a:defRPr sz="5264"/>
            </a:pPr>
            <a:r>
              <a:rPr dirty="0"/>
              <a:t>God used Joseph to display His love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answer: How did this story challenge or inspire you to live differently?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Chapter 3 Discussion Questions on pg. 474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Questions?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Read Chapter 4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 Memorize Exodus 3:14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390650" y="4301066"/>
            <a:ext cx="22383750" cy="880240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sz="8000" dirty="0"/>
              <a:t>Many thanks to everyone who attended last week’s Sunday Night FLY REMIX!</a:t>
            </a:r>
          </a:p>
          <a:p>
            <a:pPr>
              <a:defRPr sz="9600" b="1"/>
            </a:pPr>
            <a:endParaRPr lang="en-US" sz="8000" dirty="0"/>
          </a:p>
          <a:p>
            <a:pPr>
              <a:defRPr sz="9600" b="1"/>
            </a:pPr>
            <a:r>
              <a:rPr lang="en-US" sz="8000" dirty="0"/>
              <a:t>Everyone is invited to our next </a:t>
            </a:r>
            <a:r>
              <a:rPr lang="en-US" sz="8000" u="sng" dirty="0"/>
              <a:t>Sunday Night FLY on Oct. 13 @ 7-8:45pm</a:t>
            </a:r>
            <a:r>
              <a:rPr lang="en-US" sz="8000" dirty="0"/>
              <a:t>.</a:t>
            </a:r>
          </a:p>
          <a:p>
            <a:pPr>
              <a:defRPr sz="9600" b="1"/>
            </a:pPr>
            <a:r>
              <a:rPr lang="en-US" sz="8000" dirty="0"/>
              <a:t>-We will discuss our identity in Christ and play   some games together!</a:t>
            </a:r>
          </a:p>
        </p:txBody>
      </p:sp>
    </p:spTree>
    <p:extLst>
      <p:ext uri="{BB962C8B-B14F-4D97-AF65-F5344CB8AC3E}">
        <p14:creationId xmlns:p14="http://schemas.microsoft.com/office/powerpoint/2010/main" val="13997359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Closing Prayers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Have a great week!"/>
          <p:cNvSpPr txBox="1"/>
          <p:nvPr/>
        </p:nvSpPr>
        <p:spPr>
          <a:xfrm>
            <a:off x="11920725" y="2337132"/>
            <a:ext cx="9000801" cy="85598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t>Have a great week!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530</Words>
  <Application>Microsoft Macintosh PowerPoint</Application>
  <PresentationFormat>Custom</PresentationFormat>
  <Paragraphs>79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Graphik</vt:lpstr>
      <vt:lpstr>Graphik-Medium</vt:lpstr>
      <vt:lpstr>Graphik-SemiboldItalic</vt:lpstr>
      <vt:lpstr>Office Theme</vt:lpstr>
      <vt:lpstr>PowerPoint Presentation</vt:lpstr>
      <vt:lpstr>How was the  Jr. FLY Fall Retreat?</vt:lpstr>
      <vt:lpstr>Welcome &amp; Opening Prayer</vt:lpstr>
      <vt:lpstr>QUIZ TIME on last week’s lesson!</vt:lpstr>
      <vt:lpstr>1. God told Abram to move to the country of:</vt:lpstr>
      <vt:lpstr>2. Abram had a son with Hagar and his name was:</vt:lpstr>
      <vt:lpstr>3. Isaac’s name means:</vt:lpstr>
      <vt:lpstr>4. Abraham and Isaac went up a mountain carrying wood because God told Abraham to…</vt:lpstr>
      <vt:lpstr>5. Who stole Esau’s birthright?</vt:lpstr>
      <vt:lpstr>6. Who wrestled Jacob and changed his name to Israel?</vt:lpstr>
      <vt:lpstr>7. God’s covenant with Abraham mentions:</vt:lpstr>
      <vt:lpstr>Memory Work Take turns reciting it to someone sitting near you.  </vt:lpstr>
      <vt:lpstr>This Week’s Memory Work: Genesis 49:22</vt:lpstr>
      <vt:lpstr>Gen. 49:22</vt:lpstr>
      <vt:lpstr>Next Week’s Memory Work: Exodus 3:14</vt:lpstr>
      <vt:lpstr>This week’s video: Joseph</vt:lpstr>
      <vt:lpstr>PowerPoint Presentation</vt:lpstr>
      <vt:lpstr>On your worksheet…  Under “See the Story,” create a simple image or symbol that you think best represents Chapter 3.</vt:lpstr>
      <vt:lpstr>On your worksheet… Answer the two questions under “Hear the Story.”</vt:lpstr>
      <vt:lpstr>What were some of the most memorable moments from  chapter 3?</vt:lpstr>
      <vt:lpstr>Overall, how did this story make you feel?  Why?</vt:lpstr>
      <vt:lpstr>Chapter Notes</vt:lpstr>
      <vt:lpstr>On your worksheet…  Under “Join The Story,”  answer: How did this story challenge or inspire you to live differently?</vt:lpstr>
      <vt:lpstr>Chapter 3 Discussion Questions on pg. 474</vt:lpstr>
      <vt:lpstr>Questions?</vt:lpstr>
      <vt:lpstr>PowerPoint Presentation</vt:lpstr>
      <vt:lpstr>PowerPoint Presentation</vt:lpstr>
      <vt:lpstr>Closing Prayers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Users 2</cp:lastModifiedBy>
  <cp:revision>2</cp:revision>
  <dcterms:modified xsi:type="dcterms:W3CDTF">2024-08-29T20:06:01Z</dcterms:modified>
</cp:coreProperties>
</file>